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5.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66" r:id="rId4"/>
    <p:sldMasterId id="2147483681" r:id="rId5"/>
    <p:sldMasterId id="2147483682" r:id="rId6"/>
    <p:sldMasterId id="2147483705" r:id="rId7"/>
    <p:sldMasterId id="2147483717" r:id="rId8"/>
    <p:sldMasterId id="2147483727" r:id="rId9"/>
  </p:sldMasterIdLst>
  <p:notesMasterIdLst>
    <p:notesMasterId r:id="rId21"/>
  </p:notesMasterIdLst>
  <p:handoutMasterIdLst>
    <p:handoutMasterId r:id="rId22"/>
  </p:handoutMasterIdLst>
  <p:sldIdLst>
    <p:sldId id="256" r:id="rId10"/>
    <p:sldId id="272" r:id="rId11"/>
    <p:sldId id="654" r:id="rId12"/>
    <p:sldId id="655" r:id="rId13"/>
    <p:sldId id="656" r:id="rId14"/>
    <p:sldId id="657" r:id="rId15"/>
    <p:sldId id="658" r:id="rId16"/>
    <p:sldId id="660" r:id="rId17"/>
    <p:sldId id="659" r:id="rId18"/>
    <p:sldId id="501" r:id="rId19"/>
    <p:sldId id="535" r:id="rId20"/>
  </p:sldIdLst>
  <p:sldSz cx="17348200" cy="9753600"/>
  <p:notesSz cx="17348200" cy="9753600"/>
  <p:defaultTextStyle>
    <a:defPPr>
      <a:defRPr lang="es-419"/>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lantilla Mónica" id="{F4B71B13-57B0-438A-BCD6-AB793858347A}">
          <p14:sldIdLst>
            <p14:sldId id="256"/>
          </p14:sldIdLst>
        </p14:section>
        <p14:section name="Presentación" id="{3E915ABC-F4E4-4F24-A3FF-783115428305}">
          <p14:sldIdLst>
            <p14:sldId id="272"/>
            <p14:sldId id="654"/>
            <p14:sldId id="655"/>
            <p14:sldId id="656"/>
            <p14:sldId id="657"/>
            <p14:sldId id="658"/>
            <p14:sldId id="660"/>
            <p14:sldId id="659"/>
            <p14:sldId id="501"/>
            <p14:sldId id="535"/>
          </p14:sldIdLst>
        </p14:section>
      </p14:sectionLst>
    </p:ext>
    <p:ext uri="{EFAFB233-063F-42B5-8137-9DF3F51BA10A}">
      <p15:sldGuideLst xmlns:p15="http://schemas.microsoft.com/office/powerpoint/2012/main">
        <p15:guide id="1" orient="horz" pos="2868" userDrawn="1">
          <p15:clr>
            <a:srgbClr val="A4A3A4"/>
          </p15:clr>
        </p15:guide>
        <p15:guide id="2"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strid Johanna Bernal Rueda" initials="AR" lastIdx="2" clrIdx="0">
    <p:extLst>
      <p:ext uri="{19B8F6BF-5375-455C-9EA6-DF929625EA0E}">
        <p15:presenceInfo xmlns:p15="http://schemas.microsoft.com/office/powerpoint/2012/main" userId="S::aj.bernal218@uniandes.edu.co::f8d8b721-92e6-4132-af81-e30a7a32d8a1" providerId="AD"/>
      </p:ext>
    </p:extLst>
  </p:cmAuthor>
  <p:cmAuthor id="2" name="Grace Natalia Tellez Barbosa" initials="GNTB" lastIdx="5" clrIdx="1">
    <p:extLst>
      <p:ext uri="{19B8F6BF-5375-455C-9EA6-DF929625EA0E}">
        <p15:presenceInfo xmlns:p15="http://schemas.microsoft.com/office/powerpoint/2012/main" userId="Grace Natalia Tellez Barbosa" providerId="None"/>
      </p:ext>
    </p:extLst>
  </p:cmAuthor>
  <p:cmAuthor id="3" name=" " initials="" lastIdx="5" clrIdx="2">
    <p:extLst>
      <p:ext uri="{19B8F6BF-5375-455C-9EA6-DF929625EA0E}">
        <p15:presenceInfo xmlns:p15="http://schemas.microsoft.com/office/powerpoint/2012/main" userId=" " providerId="None"/>
      </p:ext>
    </p:extLst>
  </p:cmAuthor>
  <p:cmAuthor id="4" name="Mario Castillo Hernandez" initials="MCH" lastIdx="4" clrIdx="3">
    <p:extLst>
      <p:ext uri="{19B8F6BF-5375-455C-9EA6-DF929625EA0E}">
        <p15:presenceInfo xmlns:p15="http://schemas.microsoft.com/office/powerpoint/2012/main" userId="S::mcastill@uniandes.edu.co::70730fa2-ba8b-4977-a835-b94ee4c7ef4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951E"/>
    <a:srgbClr val="652B90"/>
    <a:srgbClr val="7E3E7E"/>
    <a:srgbClr val="AD6058"/>
    <a:srgbClr val="B66652"/>
    <a:srgbClr val="83417A"/>
    <a:srgbClr val="D2E4FE"/>
    <a:srgbClr val="985169"/>
    <a:srgbClr val="682E8F"/>
    <a:srgbClr val="F9D8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10"/>
    <p:restoredTop sz="91727" autoAdjust="0"/>
  </p:normalViewPr>
  <p:slideViewPr>
    <p:cSldViewPr snapToGrid="0">
      <p:cViewPr varScale="1">
        <p:scale>
          <a:sx n="110" d="100"/>
          <a:sy n="110" d="100"/>
        </p:scale>
        <p:origin x="520" y="192"/>
      </p:cViewPr>
      <p:guideLst>
        <p:guide orient="horz" pos="2868"/>
        <p:guide pos="216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commentAuthors" Target="commentAuthors.xml"/><Relationship Id="rId10" Type="http://schemas.openxmlformats.org/officeDocument/2006/relationships/slide" Target="slides/slide1.xml"/><Relationship Id="rId19" Type="http://schemas.openxmlformats.org/officeDocument/2006/relationships/slide" Target="slides/slide1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9C6E268-C674-284F-B90B-94407D46A902}"/>
              </a:ext>
            </a:extLst>
          </p:cNvPr>
          <p:cNvSpPr>
            <a:spLocks noGrp="1"/>
          </p:cNvSpPr>
          <p:nvPr>
            <p:ph type="hdr" sz="quarter"/>
          </p:nvPr>
        </p:nvSpPr>
        <p:spPr>
          <a:xfrm>
            <a:off x="0" y="0"/>
            <a:ext cx="7516813" cy="488950"/>
          </a:xfrm>
          <a:prstGeom prst="rect">
            <a:avLst/>
          </a:prstGeom>
        </p:spPr>
        <p:txBody>
          <a:bodyPr vert="horz" lIns="91440" tIns="45720" rIns="91440" bIns="45720" rtlCol="0"/>
          <a:lstStyle>
            <a:lvl1pPr algn="l">
              <a:defRPr sz="1200"/>
            </a:lvl1pPr>
          </a:lstStyle>
          <a:p>
            <a:r>
              <a:rPr lang="es-CO"/>
              <a:t>Nombre del curso</a:t>
            </a:r>
          </a:p>
        </p:txBody>
      </p:sp>
      <p:sp>
        <p:nvSpPr>
          <p:cNvPr id="3" name="Marcador de fecha 2">
            <a:extLst>
              <a:ext uri="{FF2B5EF4-FFF2-40B4-BE49-F238E27FC236}">
                <a16:creationId xmlns:a16="http://schemas.microsoft.com/office/drawing/2014/main" id="{79EF9596-94BD-0F49-84D5-C52507E38976}"/>
              </a:ext>
            </a:extLst>
          </p:cNvPr>
          <p:cNvSpPr>
            <a:spLocks noGrp="1"/>
          </p:cNvSpPr>
          <p:nvPr>
            <p:ph type="dt" sz="quarter" idx="1"/>
          </p:nvPr>
        </p:nvSpPr>
        <p:spPr>
          <a:xfrm>
            <a:off x="9826625" y="0"/>
            <a:ext cx="7516813" cy="488950"/>
          </a:xfrm>
          <a:prstGeom prst="rect">
            <a:avLst/>
          </a:prstGeom>
        </p:spPr>
        <p:txBody>
          <a:bodyPr vert="horz" lIns="91440" tIns="45720" rIns="91440" bIns="45720" rtlCol="0"/>
          <a:lstStyle>
            <a:lvl1pPr algn="r">
              <a:defRPr sz="1200"/>
            </a:lvl1pPr>
          </a:lstStyle>
          <a:p>
            <a:fld id="{74FAA684-5D0D-F54D-800B-F4D1802825A8}" type="datetimeFigureOut">
              <a:rPr lang="es-CO" smtClean="0"/>
              <a:t>28/04/25</a:t>
            </a:fld>
            <a:endParaRPr lang="es-CO"/>
          </a:p>
        </p:txBody>
      </p:sp>
      <p:sp>
        <p:nvSpPr>
          <p:cNvPr id="4" name="Marcador de pie de página 3">
            <a:extLst>
              <a:ext uri="{FF2B5EF4-FFF2-40B4-BE49-F238E27FC236}">
                <a16:creationId xmlns:a16="http://schemas.microsoft.com/office/drawing/2014/main" id="{3ED37C21-C3EC-9E44-8C9F-4423CB8B2819}"/>
              </a:ext>
            </a:extLst>
          </p:cNvPr>
          <p:cNvSpPr>
            <a:spLocks noGrp="1"/>
          </p:cNvSpPr>
          <p:nvPr>
            <p:ph type="ftr" sz="quarter" idx="2"/>
          </p:nvPr>
        </p:nvSpPr>
        <p:spPr>
          <a:xfrm>
            <a:off x="0" y="9264650"/>
            <a:ext cx="7516813" cy="488950"/>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3AB708FE-8F67-0247-98A6-2E9AF20FA888}"/>
              </a:ext>
            </a:extLst>
          </p:cNvPr>
          <p:cNvSpPr>
            <a:spLocks noGrp="1"/>
          </p:cNvSpPr>
          <p:nvPr>
            <p:ph type="sldNum" sz="quarter" idx="3"/>
          </p:nvPr>
        </p:nvSpPr>
        <p:spPr>
          <a:xfrm>
            <a:off x="9826625" y="9264650"/>
            <a:ext cx="7516813" cy="488950"/>
          </a:xfrm>
          <a:prstGeom prst="rect">
            <a:avLst/>
          </a:prstGeom>
        </p:spPr>
        <p:txBody>
          <a:bodyPr vert="horz" lIns="91440" tIns="45720" rIns="91440" bIns="45720" rtlCol="0" anchor="b"/>
          <a:lstStyle>
            <a:lvl1pPr algn="r">
              <a:defRPr sz="1200"/>
            </a:lvl1pPr>
          </a:lstStyle>
          <a:p>
            <a:fld id="{0622C562-159C-F346-BE6A-B9A8D4F401D9}" type="slidenum">
              <a:rPr lang="es-CO" smtClean="0"/>
              <a:t>‹#›</a:t>
            </a:fld>
            <a:endParaRPr lang="es-CO"/>
          </a:p>
        </p:txBody>
      </p:sp>
    </p:spTree>
    <p:extLst>
      <p:ext uri="{BB962C8B-B14F-4D97-AF65-F5344CB8AC3E}">
        <p14:creationId xmlns:p14="http://schemas.microsoft.com/office/powerpoint/2010/main" val="1051996311"/>
      </p:ext>
    </p:extLst>
  </p:cSld>
  <p:clrMap bg1="lt1" tx1="dk1" bg2="lt2" tx2="dk2" accent1="accent1" accent2="accent2" accent3="accent3" accent4="accent4" accent5="accent5" accent6="accent6" hlink="hlink" folHlink="folHlink"/>
  <p:hf ftr="0" dt="0"/>
</p:handoutMaster>
</file>

<file path=ppt/media/image1.png>
</file>

<file path=ppt/media/image10.jp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7516813" cy="488950"/>
          </a:xfrm>
          <a:prstGeom prst="rect">
            <a:avLst/>
          </a:prstGeom>
        </p:spPr>
        <p:txBody>
          <a:bodyPr vert="horz" lIns="91440" tIns="45720" rIns="91440" bIns="45720" rtlCol="0"/>
          <a:lstStyle>
            <a:lvl1pPr algn="l">
              <a:defRPr sz="1200"/>
            </a:lvl1pPr>
          </a:lstStyle>
          <a:p>
            <a:r>
              <a:rPr lang="es-CO"/>
              <a:t>Nombre del curso</a:t>
            </a:r>
          </a:p>
        </p:txBody>
      </p:sp>
      <p:sp>
        <p:nvSpPr>
          <p:cNvPr id="3" name="Marcador de fecha 2"/>
          <p:cNvSpPr>
            <a:spLocks noGrp="1"/>
          </p:cNvSpPr>
          <p:nvPr>
            <p:ph type="dt" idx="1"/>
          </p:nvPr>
        </p:nvSpPr>
        <p:spPr>
          <a:xfrm>
            <a:off x="9826625" y="0"/>
            <a:ext cx="7516813" cy="488950"/>
          </a:xfrm>
          <a:prstGeom prst="rect">
            <a:avLst/>
          </a:prstGeom>
        </p:spPr>
        <p:txBody>
          <a:bodyPr vert="horz" lIns="91440" tIns="45720" rIns="91440" bIns="45720" rtlCol="0"/>
          <a:lstStyle>
            <a:lvl1pPr algn="r">
              <a:defRPr sz="1200"/>
            </a:lvl1pPr>
          </a:lstStyle>
          <a:p>
            <a:fld id="{B09E6A68-FD75-914C-BF49-DB2BD8ECE5A3}" type="datetimeFigureOut">
              <a:rPr lang="es-CO" smtClean="0"/>
              <a:t>28/04/25</a:t>
            </a:fld>
            <a:endParaRPr lang="es-CO"/>
          </a:p>
        </p:txBody>
      </p:sp>
      <p:sp>
        <p:nvSpPr>
          <p:cNvPr id="4" name="Marcador de imagen de diapositiva 3"/>
          <p:cNvSpPr>
            <a:spLocks noGrp="1" noRot="1" noChangeAspect="1"/>
          </p:cNvSpPr>
          <p:nvPr>
            <p:ph type="sldImg" idx="2"/>
          </p:nvPr>
        </p:nvSpPr>
        <p:spPr>
          <a:xfrm>
            <a:off x="5746750" y="1219200"/>
            <a:ext cx="5854700" cy="3292475"/>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1735138" y="4694238"/>
            <a:ext cx="13877925" cy="3840162"/>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9264650"/>
            <a:ext cx="7516813" cy="488950"/>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9826625" y="9264650"/>
            <a:ext cx="7516813" cy="488950"/>
          </a:xfrm>
          <a:prstGeom prst="rect">
            <a:avLst/>
          </a:prstGeom>
        </p:spPr>
        <p:txBody>
          <a:bodyPr vert="horz" lIns="91440" tIns="45720" rIns="91440" bIns="45720" rtlCol="0" anchor="b"/>
          <a:lstStyle>
            <a:lvl1pPr algn="r">
              <a:defRPr sz="1200"/>
            </a:lvl1pPr>
          </a:lstStyle>
          <a:p>
            <a:fld id="{77A5542A-BED4-5344-89E6-39E64CE308B1}" type="slidenum">
              <a:rPr lang="es-CO" smtClean="0"/>
              <a:t>‹#›</a:t>
            </a:fld>
            <a:endParaRPr lang="es-CO"/>
          </a:p>
        </p:txBody>
      </p:sp>
    </p:spTree>
    <p:extLst>
      <p:ext uri="{BB962C8B-B14F-4D97-AF65-F5344CB8AC3E}">
        <p14:creationId xmlns:p14="http://schemas.microsoft.com/office/powerpoint/2010/main" val="4108142737"/>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dirty="0">
                <a:latin typeface="Calibri" panose="020F0502020204030204" pitchFamily="34" charset="0"/>
                <a:cs typeface="Times New Roman" panose="02020603050405020304" pitchFamily="18" charset="0"/>
              </a:rPr>
              <a:t>En este video vamos a presentar un ejemplo ilustrativo sobre la construcción de un modelos de simulación de Monte Carlo en </a:t>
            </a:r>
            <a:r>
              <a:rPr lang="es-CO" dirty="0" err="1">
                <a:latin typeface="Calibri" panose="020F0502020204030204" pitchFamily="34" charset="0"/>
                <a:cs typeface="Times New Roman" panose="02020603050405020304" pitchFamily="18" charset="0"/>
              </a:rPr>
              <a:t>Crystal</a:t>
            </a:r>
            <a:r>
              <a:rPr lang="es-CO" dirty="0">
                <a:latin typeface="Calibri" panose="020F0502020204030204" pitchFamily="34" charset="0"/>
                <a:cs typeface="Times New Roman" panose="02020603050405020304" pitchFamily="18" charset="0"/>
              </a:rPr>
              <a:t> Ball, con base en </a:t>
            </a:r>
            <a:r>
              <a:rPr lang="es-ES_tradnl" dirty="0">
                <a:latin typeface="Calibri" panose="020F0502020204030204" pitchFamily="34" charset="0"/>
                <a:cs typeface="Times New Roman" panose="02020603050405020304" pitchFamily="18" charset="0"/>
              </a:rPr>
              <a:t>una guía para estructurar y analizar un problema de decisión con base en herramientas de simulación probabilística.</a:t>
            </a:r>
          </a:p>
          <a:p>
            <a:endParaRPr lang="es-CO" dirty="0"/>
          </a:p>
        </p:txBody>
      </p:sp>
      <p:sp>
        <p:nvSpPr>
          <p:cNvPr id="4" name="Marcador de encabezado 3"/>
          <p:cNvSpPr>
            <a:spLocks noGrp="1"/>
          </p:cNvSpPr>
          <p:nvPr>
            <p:ph type="hdr" sz="quarter"/>
          </p:nvPr>
        </p:nvSpPr>
        <p:spPr/>
        <p:txBody>
          <a:bodyPr/>
          <a:lstStyle/>
          <a:p>
            <a:r>
              <a:rPr lang="es-CO"/>
              <a:t>Nombre del curso</a:t>
            </a:r>
          </a:p>
        </p:txBody>
      </p:sp>
      <p:sp>
        <p:nvSpPr>
          <p:cNvPr id="5" name="Marcador de número de diapositiva 4"/>
          <p:cNvSpPr>
            <a:spLocks noGrp="1"/>
          </p:cNvSpPr>
          <p:nvPr>
            <p:ph type="sldNum" sz="quarter" idx="5"/>
          </p:nvPr>
        </p:nvSpPr>
        <p:spPr/>
        <p:txBody>
          <a:bodyPr/>
          <a:lstStyle/>
          <a:p>
            <a:fld id="{77A5542A-BED4-5344-89E6-39E64CE308B1}" type="slidenum">
              <a:rPr lang="es-CO" smtClean="0"/>
              <a:t>2</a:t>
            </a:fld>
            <a:endParaRPr lang="es-CO"/>
          </a:p>
        </p:txBody>
      </p:sp>
    </p:spTree>
    <p:extLst>
      <p:ext uri="{BB962C8B-B14F-4D97-AF65-F5344CB8AC3E}">
        <p14:creationId xmlns:p14="http://schemas.microsoft.com/office/powerpoint/2010/main" val="3366180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a:t>ENFATIZAR QUE EL ÚNICO CANAL DE COMUNICACIÓN ES EL CORREO solicitudes-miad</a:t>
            </a:r>
          </a:p>
        </p:txBody>
      </p:sp>
      <p:sp>
        <p:nvSpPr>
          <p:cNvPr id="4" name="Marcador de número de diapositiva 3"/>
          <p:cNvSpPr>
            <a:spLocks noGrp="1"/>
          </p:cNvSpPr>
          <p:nvPr>
            <p:ph type="sldNum" sz="quarter" idx="5"/>
          </p:nvPr>
        </p:nvSpPr>
        <p:spPr/>
        <p:txBody>
          <a:bodyPr/>
          <a:lstStyle/>
          <a:p>
            <a:fld id="{963BE85C-BD54-4B30-81A6-E9E18A763B70}" type="slidenum">
              <a:rPr lang="es-CO" smtClean="0"/>
              <a:t>10</a:t>
            </a:fld>
            <a:endParaRPr lang="es-CO"/>
          </a:p>
        </p:txBody>
      </p:sp>
    </p:spTree>
    <p:extLst>
      <p:ext uri="{BB962C8B-B14F-4D97-AF65-F5344CB8AC3E}">
        <p14:creationId xmlns:p14="http://schemas.microsoft.com/office/powerpoint/2010/main" val="20234169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7" name="object 3">
            <a:extLst>
              <a:ext uri="{FF2B5EF4-FFF2-40B4-BE49-F238E27FC236}">
                <a16:creationId xmlns:a16="http://schemas.microsoft.com/office/drawing/2014/main" id="{5A7D39E3-2411-1041-84B6-17A1DD01BCBD}"/>
              </a:ext>
            </a:extLst>
          </p:cNvPr>
          <p:cNvSpPr/>
          <p:nvPr userDrawn="1"/>
        </p:nvSpPr>
        <p:spPr>
          <a:xfrm>
            <a:off x="0" y="0"/>
            <a:ext cx="17348200" cy="9734550"/>
          </a:xfrm>
          <a:prstGeom prst="rect">
            <a:avLst/>
          </a:prstGeom>
          <a:blipFill>
            <a:blip r:embed="rId2" cstate="print"/>
            <a:stretch>
              <a:fillRect/>
            </a:stretch>
          </a:blipFill>
        </p:spPr>
        <p:txBody>
          <a:bodyPr wrap="square" lIns="0" tIns="0" rIns="0" bIns="0" rtlCol="0"/>
          <a:lstStyle/>
          <a:p>
            <a:endParaRPr/>
          </a:p>
        </p:txBody>
      </p:sp>
      <p:sp>
        <p:nvSpPr>
          <p:cNvPr id="2" name="Título 1">
            <a:extLst>
              <a:ext uri="{FF2B5EF4-FFF2-40B4-BE49-F238E27FC236}">
                <a16:creationId xmlns:a16="http://schemas.microsoft.com/office/drawing/2014/main" id="{CA880EFF-90C6-FE48-A1EA-51EB13824BF8}"/>
              </a:ext>
            </a:extLst>
          </p:cNvPr>
          <p:cNvSpPr>
            <a:spLocks noGrp="1"/>
          </p:cNvSpPr>
          <p:nvPr>
            <p:ph type="ctrTitle"/>
          </p:nvPr>
        </p:nvSpPr>
        <p:spPr>
          <a:xfrm>
            <a:off x="2168525" y="3228788"/>
            <a:ext cx="13011150" cy="1763900"/>
          </a:xfrm>
          <a:prstGeom prst="rect">
            <a:avLst/>
          </a:prstGeo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3A3F50FD-DC08-5140-A4D1-C801A9CA5ADC}"/>
              </a:ext>
            </a:extLst>
          </p:cNvPr>
          <p:cNvSpPr>
            <a:spLocks noGrp="1"/>
          </p:cNvSpPr>
          <p:nvPr>
            <p:ph type="subTitle" idx="1"/>
          </p:nvPr>
        </p:nvSpPr>
        <p:spPr>
          <a:xfrm>
            <a:off x="3949699" y="5122863"/>
            <a:ext cx="9241235" cy="1190532"/>
          </a:xfrm>
          <a:solidFill>
            <a:schemeClr val="accent6"/>
          </a:solidFill>
        </p:spPr>
        <p:txBody>
          <a:bodyPr anchor="ctr" anchorCtr="0"/>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D364BC35-D18F-C84F-84C6-A2E9AD2946AD}"/>
              </a:ext>
            </a:extLst>
          </p:cNvPr>
          <p:cNvSpPr>
            <a:spLocks noGrp="1"/>
          </p:cNvSpPr>
          <p:nvPr>
            <p:ph type="dt" sz="half" idx="10"/>
          </p:nvPr>
        </p:nvSpPr>
        <p:spPr/>
        <p:txBody>
          <a:bodyPr/>
          <a:lstStyle/>
          <a:p>
            <a:endParaRPr lang="es-CO"/>
          </a:p>
        </p:txBody>
      </p:sp>
      <p:sp>
        <p:nvSpPr>
          <p:cNvPr id="5" name="Marcador de pie de página 4">
            <a:extLst>
              <a:ext uri="{FF2B5EF4-FFF2-40B4-BE49-F238E27FC236}">
                <a16:creationId xmlns:a16="http://schemas.microsoft.com/office/drawing/2014/main" id="{A7CF7541-EFD1-494D-985E-6CB9C9CB57C9}"/>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8" name="object 5">
            <a:extLst>
              <a:ext uri="{FF2B5EF4-FFF2-40B4-BE49-F238E27FC236}">
                <a16:creationId xmlns:a16="http://schemas.microsoft.com/office/drawing/2014/main" id="{3A7EF88C-1EC0-B94A-BE51-EC8901F73648}"/>
              </a:ext>
            </a:extLst>
          </p:cNvPr>
          <p:cNvSpPr/>
          <p:nvPr userDrawn="1"/>
        </p:nvSpPr>
        <p:spPr>
          <a:xfrm>
            <a:off x="3949700" y="3056219"/>
            <a:ext cx="9241234" cy="2838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345641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ulo del video">
    <p:spTree>
      <p:nvGrpSpPr>
        <p:cNvPr id="1" name=""/>
        <p:cNvGrpSpPr/>
        <p:nvPr/>
      </p:nvGrpSpPr>
      <p:grpSpPr>
        <a:xfrm>
          <a:off x="0" y="0"/>
          <a:ext cx="0" cy="0"/>
          <a:chOff x="0" y="0"/>
          <a:chExt cx="0" cy="0"/>
        </a:xfrm>
      </p:grpSpPr>
      <p:sp>
        <p:nvSpPr>
          <p:cNvPr id="27" name="Título 26">
            <a:extLst>
              <a:ext uri="{FF2B5EF4-FFF2-40B4-BE49-F238E27FC236}">
                <a16:creationId xmlns:a16="http://schemas.microsoft.com/office/drawing/2014/main" id="{65233DF7-DB3D-3249-B538-FC5B3FD46A59}"/>
              </a:ext>
            </a:extLst>
          </p:cNvPr>
          <p:cNvSpPr>
            <a:spLocks noGrp="1"/>
          </p:cNvSpPr>
          <p:nvPr>
            <p:ph type="title"/>
          </p:nvPr>
        </p:nvSpPr>
        <p:spPr>
          <a:xfrm>
            <a:off x="10121963" y="4282998"/>
            <a:ext cx="5537138" cy="1889202"/>
          </a:xfrm>
          <a:prstGeom prst="rect">
            <a:avLst/>
          </a:prstGeom>
        </p:spPr>
        <p:txBody>
          <a:bodyPr/>
          <a:lstStyle>
            <a:lvl1pPr>
              <a:defRPr b="1" i="0" baseline="0">
                <a:latin typeface="Antenna Bold"/>
              </a:defRPr>
            </a:lvl1pPr>
          </a:lstStyle>
          <a:p>
            <a:r>
              <a:rPr lang="es-ES"/>
              <a:t>Haga clic para modificar el estilo de título del patrón</a:t>
            </a:r>
            <a:endParaRPr lang="es-CO"/>
          </a:p>
        </p:txBody>
      </p:sp>
      <p:sp>
        <p:nvSpPr>
          <p:cNvPr id="9" name="object 3">
            <a:extLst>
              <a:ext uri="{FF2B5EF4-FFF2-40B4-BE49-F238E27FC236}">
                <a16:creationId xmlns:a16="http://schemas.microsoft.com/office/drawing/2014/main" id="{3C0E6CBF-7289-4AA6-BEB1-F1CD8208A185}"/>
              </a:ext>
            </a:extLst>
          </p:cNvPr>
          <p:cNvSpPr/>
          <p:nvPr userDrawn="1"/>
        </p:nvSpPr>
        <p:spPr>
          <a:xfrm>
            <a:off x="0" y="0"/>
            <a:ext cx="7988300" cy="9753600"/>
          </a:xfrm>
          <a:prstGeom prst="rect">
            <a:avLst/>
          </a:prstGeom>
          <a:blipFill>
            <a:blip r:embed="rId2" cstate="print"/>
            <a:stretch>
              <a:fillRect/>
            </a:stretch>
          </a:blipFill>
        </p:spPr>
        <p:txBody>
          <a:bodyPr wrap="square" lIns="0" tIns="0" rIns="0" bIns="0" rtlCol="0"/>
          <a:lstStyle/>
          <a:p>
            <a:endParaRPr/>
          </a:p>
        </p:txBody>
      </p:sp>
      <p:sp>
        <p:nvSpPr>
          <p:cNvPr id="10" name="object 4">
            <a:extLst>
              <a:ext uri="{FF2B5EF4-FFF2-40B4-BE49-F238E27FC236}">
                <a16:creationId xmlns:a16="http://schemas.microsoft.com/office/drawing/2014/main" id="{7EA84F35-1A88-48A7-BCA4-96B057EB3591}"/>
              </a:ext>
            </a:extLst>
          </p:cNvPr>
          <p:cNvSpPr/>
          <p:nvPr userDrawn="1"/>
        </p:nvSpPr>
        <p:spPr>
          <a:xfrm>
            <a:off x="0" y="0"/>
            <a:ext cx="7988300" cy="9753600"/>
          </a:xfrm>
          <a:custGeom>
            <a:avLst/>
            <a:gdLst/>
            <a:ahLst/>
            <a:cxnLst/>
            <a:rect l="l" t="t" r="r" b="b"/>
            <a:pathLst>
              <a:path w="7988300" h="9753600">
                <a:moveTo>
                  <a:pt x="0" y="9753600"/>
                </a:moveTo>
                <a:lnTo>
                  <a:pt x="7988300" y="9753600"/>
                </a:lnTo>
                <a:lnTo>
                  <a:pt x="7988300" y="0"/>
                </a:lnTo>
                <a:lnTo>
                  <a:pt x="0" y="0"/>
                </a:lnTo>
                <a:lnTo>
                  <a:pt x="0" y="9753600"/>
                </a:lnTo>
                <a:close/>
              </a:path>
            </a:pathLst>
          </a:custGeom>
          <a:solidFill>
            <a:srgbClr val="01132F">
              <a:alpha val="96998"/>
            </a:srgbClr>
          </a:solidFill>
        </p:spPr>
        <p:txBody>
          <a:bodyPr wrap="square" lIns="0" tIns="0" rIns="0" bIns="0" rtlCol="0"/>
          <a:lstStyle/>
          <a:p>
            <a:endParaRPr/>
          </a:p>
        </p:txBody>
      </p:sp>
      <p:sp>
        <p:nvSpPr>
          <p:cNvPr id="11" name="object 5">
            <a:extLst>
              <a:ext uri="{FF2B5EF4-FFF2-40B4-BE49-F238E27FC236}">
                <a16:creationId xmlns:a16="http://schemas.microsoft.com/office/drawing/2014/main" id="{9E48DB2F-555A-40BF-BF02-21232A37A4DB}"/>
              </a:ext>
            </a:extLst>
          </p:cNvPr>
          <p:cNvSpPr txBox="1"/>
          <p:nvPr userDrawn="1"/>
        </p:nvSpPr>
        <p:spPr>
          <a:xfrm>
            <a:off x="1689100" y="4584306"/>
            <a:ext cx="3051810" cy="1283335"/>
          </a:xfrm>
          <a:prstGeom prst="rect">
            <a:avLst/>
          </a:prstGeom>
        </p:spPr>
        <p:txBody>
          <a:bodyPr vert="horz" wrap="square" lIns="0" tIns="13335" rIns="0" bIns="0" rtlCol="0">
            <a:spAutoFit/>
          </a:bodyPr>
          <a:lstStyle/>
          <a:p>
            <a:pPr marL="12700">
              <a:lnSpc>
                <a:spcPct val="100000"/>
              </a:lnSpc>
              <a:spcBef>
                <a:spcPts val="105"/>
              </a:spcBef>
            </a:pPr>
            <a:r>
              <a:rPr sz="8250" b="1">
                <a:solidFill>
                  <a:srgbClr val="F0F1F1"/>
                </a:solidFill>
                <a:latin typeface="Antenna Bold"/>
                <a:cs typeface="Antenna Bold"/>
              </a:rPr>
              <a:t>M</a:t>
            </a:r>
            <a:r>
              <a:rPr sz="8250" b="1">
                <a:solidFill>
                  <a:srgbClr val="18CDE2"/>
                </a:solidFill>
                <a:latin typeface="Antenna Bold"/>
                <a:cs typeface="Antenna Bold"/>
              </a:rPr>
              <a:t>IA</a:t>
            </a:r>
            <a:r>
              <a:rPr sz="8250" b="1">
                <a:solidFill>
                  <a:srgbClr val="F0F1F1"/>
                </a:solidFill>
                <a:latin typeface="Antenna Bold"/>
                <a:cs typeface="Antenna Bold"/>
              </a:rPr>
              <a:t>D</a:t>
            </a:r>
            <a:endParaRPr sz="8250">
              <a:latin typeface="Antenna Bold"/>
              <a:cs typeface="Antenna Bold"/>
            </a:endParaRPr>
          </a:p>
        </p:txBody>
      </p:sp>
      <p:sp>
        <p:nvSpPr>
          <p:cNvPr id="12" name="object 6">
            <a:extLst>
              <a:ext uri="{FF2B5EF4-FFF2-40B4-BE49-F238E27FC236}">
                <a16:creationId xmlns:a16="http://schemas.microsoft.com/office/drawing/2014/main" id="{B63A1F9F-04AD-4F62-AE1A-735CE3027F82}"/>
              </a:ext>
            </a:extLst>
          </p:cNvPr>
          <p:cNvSpPr txBox="1"/>
          <p:nvPr userDrawn="1"/>
        </p:nvSpPr>
        <p:spPr>
          <a:xfrm>
            <a:off x="5446897" y="5013861"/>
            <a:ext cx="1271905" cy="675640"/>
          </a:xfrm>
          <a:prstGeom prst="rect">
            <a:avLst/>
          </a:prstGeom>
        </p:spPr>
        <p:txBody>
          <a:bodyPr vert="horz" wrap="square" lIns="0" tIns="68580" rIns="0" bIns="0" rtlCol="0">
            <a:spAutoFit/>
          </a:bodyPr>
          <a:lstStyle/>
          <a:p>
            <a:pPr marL="12700">
              <a:lnSpc>
                <a:spcPct val="100000"/>
              </a:lnSpc>
              <a:spcBef>
                <a:spcPts val="540"/>
              </a:spcBef>
            </a:pPr>
            <a:r>
              <a:rPr sz="1050" spc="10">
                <a:solidFill>
                  <a:srgbClr val="FFFFFF"/>
                </a:solidFill>
                <a:latin typeface="Antenna Regular"/>
                <a:cs typeface="Antenna Regular"/>
              </a:rPr>
              <a:t>Maestría</a:t>
            </a:r>
            <a:endParaRPr sz="1050">
              <a:latin typeface="Antenna Regular"/>
              <a:cs typeface="Antenna Regular"/>
            </a:endParaRPr>
          </a:p>
          <a:p>
            <a:pPr marL="12700" marR="5080">
              <a:lnSpc>
                <a:spcPct val="135400"/>
              </a:lnSpc>
            </a:pPr>
            <a:r>
              <a:rPr sz="1050" spc="20">
                <a:solidFill>
                  <a:srgbClr val="FFFFFF"/>
                </a:solidFill>
                <a:latin typeface="Antenna Regular"/>
                <a:cs typeface="Antenna Regular"/>
              </a:rPr>
              <a:t>en </a:t>
            </a:r>
            <a:r>
              <a:rPr sz="1050" spc="10">
                <a:solidFill>
                  <a:srgbClr val="FFFFFF"/>
                </a:solidFill>
                <a:latin typeface="Antenna Regular"/>
                <a:cs typeface="Antenna Regular"/>
              </a:rPr>
              <a:t>Inteligencia  Analítica </a:t>
            </a:r>
            <a:r>
              <a:rPr sz="1050" spc="20">
                <a:solidFill>
                  <a:srgbClr val="FFFFFF"/>
                </a:solidFill>
                <a:latin typeface="Antenna Regular"/>
                <a:cs typeface="Antenna Regular"/>
              </a:rPr>
              <a:t>de</a:t>
            </a:r>
            <a:r>
              <a:rPr sz="1050" spc="-50">
                <a:solidFill>
                  <a:srgbClr val="FFFFFF"/>
                </a:solidFill>
                <a:latin typeface="Antenna Regular"/>
                <a:cs typeface="Antenna Regular"/>
              </a:rPr>
              <a:t> </a:t>
            </a:r>
            <a:r>
              <a:rPr sz="1050" spc="5">
                <a:solidFill>
                  <a:srgbClr val="FFFFFF"/>
                </a:solidFill>
                <a:latin typeface="Antenna Regular"/>
                <a:cs typeface="Antenna Regular"/>
              </a:rPr>
              <a:t>Datos</a:t>
            </a:r>
            <a:endParaRPr sz="1050">
              <a:latin typeface="Antenna Regular"/>
              <a:cs typeface="Antenna Regular"/>
            </a:endParaRPr>
          </a:p>
        </p:txBody>
      </p:sp>
      <p:sp>
        <p:nvSpPr>
          <p:cNvPr id="13" name="object 7">
            <a:extLst>
              <a:ext uri="{FF2B5EF4-FFF2-40B4-BE49-F238E27FC236}">
                <a16:creationId xmlns:a16="http://schemas.microsoft.com/office/drawing/2014/main" id="{036BDD21-459F-4C2D-B779-7BB6340FBA9A}"/>
              </a:ext>
            </a:extLst>
          </p:cNvPr>
          <p:cNvSpPr/>
          <p:nvPr userDrawn="1"/>
        </p:nvSpPr>
        <p:spPr>
          <a:xfrm>
            <a:off x="4004868" y="3601885"/>
            <a:ext cx="1915934" cy="2043379"/>
          </a:xfrm>
          <a:prstGeom prst="rect">
            <a:avLst/>
          </a:prstGeom>
          <a:blipFill>
            <a:blip r:embed="rId3" cstate="print"/>
            <a:stretch>
              <a:fillRect/>
            </a:stretch>
          </a:blipFill>
        </p:spPr>
        <p:txBody>
          <a:bodyPr wrap="square" lIns="0" tIns="0" rIns="0" bIns="0" rtlCol="0"/>
          <a:lstStyle/>
          <a:p>
            <a:endParaRPr/>
          </a:p>
        </p:txBody>
      </p:sp>
      <p:sp>
        <p:nvSpPr>
          <p:cNvPr id="14" name="object 5">
            <a:extLst>
              <a:ext uri="{FF2B5EF4-FFF2-40B4-BE49-F238E27FC236}">
                <a16:creationId xmlns:a16="http://schemas.microsoft.com/office/drawing/2014/main" id="{A0DB3128-E079-4C97-896B-659E050E2499}"/>
              </a:ext>
            </a:extLst>
          </p:cNvPr>
          <p:cNvSpPr/>
          <p:nvPr userDrawn="1"/>
        </p:nvSpPr>
        <p:spPr>
          <a:xfrm>
            <a:off x="10121962" y="4038600"/>
            <a:ext cx="5216435" cy="25807"/>
          </a:xfrm>
          <a:prstGeom prst="rect">
            <a:avLst/>
          </a:prstGeom>
          <a:blipFill>
            <a:blip r:embed="rId4"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3184326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ierre">
    <p:spTree>
      <p:nvGrpSpPr>
        <p:cNvPr id="1" name=""/>
        <p:cNvGrpSpPr/>
        <p:nvPr/>
      </p:nvGrpSpPr>
      <p:grpSpPr>
        <a:xfrm>
          <a:off x="0" y="0"/>
          <a:ext cx="0" cy="0"/>
          <a:chOff x="0" y="0"/>
          <a:chExt cx="0" cy="0"/>
        </a:xfrm>
      </p:grpSpPr>
      <p:sp>
        <p:nvSpPr>
          <p:cNvPr id="10" name="Título 9">
            <a:extLst>
              <a:ext uri="{FF2B5EF4-FFF2-40B4-BE49-F238E27FC236}">
                <a16:creationId xmlns:a16="http://schemas.microsoft.com/office/drawing/2014/main" id="{2EFCD520-3910-8542-8B38-C0DB32A02B01}"/>
              </a:ext>
            </a:extLst>
          </p:cNvPr>
          <p:cNvSpPr>
            <a:spLocks noGrp="1"/>
          </p:cNvSpPr>
          <p:nvPr>
            <p:ph type="title" hasCustomPrompt="1"/>
          </p:nvPr>
        </p:nvSpPr>
        <p:spPr>
          <a:xfrm>
            <a:off x="13030016" y="7278089"/>
            <a:ext cx="3125971" cy="709184"/>
          </a:xfrm>
          <a:prstGeom prst="rect">
            <a:avLst/>
          </a:prstGeom>
        </p:spPr>
        <p:txBody>
          <a:bodyPr/>
          <a:lstStyle>
            <a:lvl1pPr>
              <a:defRPr b="1" i="0" baseline="0">
                <a:solidFill>
                  <a:schemeClr val="bg2"/>
                </a:solidFill>
                <a:latin typeface="Antenna Bold"/>
              </a:defRPr>
            </a:lvl1pPr>
          </a:lstStyle>
          <a:p>
            <a:r>
              <a:rPr lang="es-ES"/>
              <a:t>Título</a:t>
            </a:r>
            <a:endParaRPr lang="es-CO"/>
          </a:p>
        </p:txBody>
      </p:sp>
      <p:sp>
        <p:nvSpPr>
          <p:cNvPr id="11" name="object 2">
            <a:extLst>
              <a:ext uri="{FF2B5EF4-FFF2-40B4-BE49-F238E27FC236}">
                <a16:creationId xmlns:a16="http://schemas.microsoft.com/office/drawing/2014/main" id="{83547BEA-4FDC-4369-A61E-03940733A7AD}"/>
              </a:ext>
            </a:extLst>
          </p:cNvPr>
          <p:cNvSpPr/>
          <p:nvPr userDrawn="1"/>
        </p:nvSpPr>
        <p:spPr>
          <a:xfrm>
            <a:off x="0" y="0"/>
            <a:ext cx="17348200" cy="9753600"/>
          </a:xfrm>
          <a:custGeom>
            <a:avLst/>
            <a:gdLst/>
            <a:ahLst/>
            <a:cxnLst/>
            <a:rect l="l" t="t" r="r" b="b"/>
            <a:pathLst>
              <a:path w="17348200" h="9753600">
                <a:moveTo>
                  <a:pt x="0" y="9753600"/>
                </a:moveTo>
                <a:lnTo>
                  <a:pt x="17348200" y="9753600"/>
                </a:lnTo>
                <a:lnTo>
                  <a:pt x="17348200" y="0"/>
                </a:lnTo>
                <a:lnTo>
                  <a:pt x="0" y="0"/>
                </a:lnTo>
                <a:lnTo>
                  <a:pt x="0" y="9753600"/>
                </a:lnTo>
                <a:close/>
              </a:path>
            </a:pathLst>
          </a:custGeom>
          <a:solidFill>
            <a:srgbClr val="01132F"/>
          </a:solidFill>
        </p:spPr>
        <p:txBody>
          <a:bodyPr wrap="square" lIns="0" tIns="0" rIns="0" bIns="0" rtlCol="0"/>
          <a:lstStyle/>
          <a:p>
            <a:endParaRPr/>
          </a:p>
        </p:txBody>
      </p:sp>
      <p:sp>
        <p:nvSpPr>
          <p:cNvPr id="12" name="object 3">
            <a:extLst>
              <a:ext uri="{FF2B5EF4-FFF2-40B4-BE49-F238E27FC236}">
                <a16:creationId xmlns:a16="http://schemas.microsoft.com/office/drawing/2014/main" id="{9789BB49-4F89-455F-8B82-B92A2B0EE044}"/>
              </a:ext>
            </a:extLst>
          </p:cNvPr>
          <p:cNvSpPr txBox="1"/>
          <p:nvPr userDrawn="1"/>
        </p:nvSpPr>
        <p:spPr>
          <a:xfrm>
            <a:off x="8256637" y="7987272"/>
            <a:ext cx="2221230" cy="938530"/>
          </a:xfrm>
          <a:prstGeom prst="rect">
            <a:avLst/>
          </a:prstGeom>
        </p:spPr>
        <p:txBody>
          <a:bodyPr vert="horz" wrap="square" lIns="0" tIns="17145" rIns="0" bIns="0" rtlCol="0">
            <a:spAutoFit/>
          </a:bodyPr>
          <a:lstStyle/>
          <a:p>
            <a:pPr marL="12700">
              <a:lnSpc>
                <a:spcPct val="100000"/>
              </a:lnSpc>
              <a:spcBef>
                <a:spcPts val="135"/>
              </a:spcBef>
            </a:pPr>
            <a:r>
              <a:rPr sz="5950" b="1" spc="35">
                <a:solidFill>
                  <a:srgbClr val="F0F1F1"/>
                </a:solidFill>
                <a:latin typeface="Antenna Bold"/>
                <a:cs typeface="Antenna Bold"/>
              </a:rPr>
              <a:t>M</a:t>
            </a:r>
            <a:r>
              <a:rPr sz="5950" b="1" spc="20">
                <a:solidFill>
                  <a:srgbClr val="18CDE2"/>
                </a:solidFill>
                <a:latin typeface="Antenna Bold"/>
                <a:cs typeface="Antenna Bold"/>
              </a:rPr>
              <a:t>IA</a:t>
            </a:r>
            <a:r>
              <a:rPr sz="5950" b="1" spc="30">
                <a:solidFill>
                  <a:srgbClr val="F0F1F1"/>
                </a:solidFill>
                <a:latin typeface="Antenna Bold"/>
                <a:cs typeface="Antenna Bold"/>
              </a:rPr>
              <a:t>D</a:t>
            </a:r>
            <a:endParaRPr sz="5950">
              <a:latin typeface="Antenna Bold"/>
              <a:cs typeface="Antenna Bold"/>
            </a:endParaRPr>
          </a:p>
        </p:txBody>
      </p:sp>
      <p:sp>
        <p:nvSpPr>
          <p:cNvPr id="13" name="object 4">
            <a:extLst>
              <a:ext uri="{FF2B5EF4-FFF2-40B4-BE49-F238E27FC236}">
                <a16:creationId xmlns:a16="http://schemas.microsoft.com/office/drawing/2014/main" id="{79F13FBE-768F-407D-8A9A-AE6E956532C5}"/>
              </a:ext>
            </a:extLst>
          </p:cNvPr>
          <p:cNvSpPr txBox="1"/>
          <p:nvPr userDrawn="1"/>
        </p:nvSpPr>
        <p:spPr>
          <a:xfrm>
            <a:off x="10983144" y="8298948"/>
            <a:ext cx="929640" cy="497205"/>
          </a:xfrm>
          <a:prstGeom prst="rect">
            <a:avLst/>
          </a:prstGeom>
        </p:spPr>
        <p:txBody>
          <a:bodyPr vert="horz" wrap="square" lIns="0" tIns="54610" rIns="0" bIns="0" rtlCol="0">
            <a:spAutoFit/>
          </a:bodyPr>
          <a:lstStyle/>
          <a:p>
            <a:pPr marL="12700">
              <a:lnSpc>
                <a:spcPct val="100000"/>
              </a:lnSpc>
              <a:spcBef>
                <a:spcPts val="430"/>
              </a:spcBef>
            </a:pPr>
            <a:r>
              <a:rPr sz="750" spc="15">
                <a:solidFill>
                  <a:srgbClr val="FFFFFF"/>
                </a:solidFill>
                <a:latin typeface="Antenna Regular"/>
                <a:cs typeface="Antenna Regular"/>
              </a:rPr>
              <a:t>Maestría</a:t>
            </a:r>
            <a:endParaRPr sz="750">
              <a:latin typeface="Antenna Regular"/>
              <a:cs typeface="Antenna Regular"/>
            </a:endParaRPr>
          </a:p>
          <a:p>
            <a:pPr marL="12700" marR="5080">
              <a:lnSpc>
                <a:spcPct val="137500"/>
              </a:lnSpc>
            </a:pPr>
            <a:r>
              <a:rPr sz="750" spc="20">
                <a:solidFill>
                  <a:srgbClr val="FFFFFF"/>
                </a:solidFill>
                <a:latin typeface="Antenna Regular"/>
                <a:cs typeface="Antenna Regular"/>
              </a:rPr>
              <a:t>en </a:t>
            </a:r>
            <a:r>
              <a:rPr sz="750" spc="10">
                <a:solidFill>
                  <a:srgbClr val="FFFFFF"/>
                </a:solidFill>
                <a:latin typeface="Antenna Regular"/>
                <a:cs typeface="Antenna Regular"/>
              </a:rPr>
              <a:t>Inteligencia  </a:t>
            </a:r>
            <a:r>
              <a:rPr sz="750" spc="15">
                <a:solidFill>
                  <a:srgbClr val="FFFFFF"/>
                </a:solidFill>
                <a:latin typeface="Antenna Regular"/>
                <a:cs typeface="Antenna Regular"/>
              </a:rPr>
              <a:t>Analítica </a:t>
            </a:r>
            <a:r>
              <a:rPr sz="750" spc="20">
                <a:solidFill>
                  <a:srgbClr val="FFFFFF"/>
                </a:solidFill>
                <a:latin typeface="Antenna Regular"/>
                <a:cs typeface="Antenna Regular"/>
              </a:rPr>
              <a:t>de</a:t>
            </a:r>
            <a:r>
              <a:rPr sz="750" spc="-80">
                <a:solidFill>
                  <a:srgbClr val="FFFFFF"/>
                </a:solidFill>
                <a:latin typeface="Antenna Regular"/>
                <a:cs typeface="Antenna Regular"/>
              </a:rPr>
              <a:t> </a:t>
            </a:r>
            <a:r>
              <a:rPr sz="750" spc="10">
                <a:solidFill>
                  <a:srgbClr val="FFFFFF"/>
                </a:solidFill>
                <a:latin typeface="Antenna Regular"/>
                <a:cs typeface="Antenna Regular"/>
              </a:rPr>
              <a:t>Datos</a:t>
            </a:r>
            <a:endParaRPr sz="750">
              <a:latin typeface="Antenna Regular"/>
              <a:cs typeface="Antenna Regular"/>
            </a:endParaRPr>
          </a:p>
        </p:txBody>
      </p:sp>
      <p:sp>
        <p:nvSpPr>
          <p:cNvPr id="14" name="object 5">
            <a:extLst>
              <a:ext uri="{FF2B5EF4-FFF2-40B4-BE49-F238E27FC236}">
                <a16:creationId xmlns:a16="http://schemas.microsoft.com/office/drawing/2014/main" id="{FE3B41FE-F217-4488-B664-4F58AA446189}"/>
              </a:ext>
            </a:extLst>
          </p:cNvPr>
          <p:cNvSpPr/>
          <p:nvPr userDrawn="1"/>
        </p:nvSpPr>
        <p:spPr>
          <a:xfrm>
            <a:off x="9940352" y="7278090"/>
            <a:ext cx="1390129" cy="1482483"/>
          </a:xfrm>
          <a:prstGeom prst="rect">
            <a:avLst/>
          </a:prstGeom>
          <a:blipFill>
            <a:blip r:embed="rId2" cstate="print"/>
            <a:stretch>
              <a:fillRect/>
            </a:stretch>
          </a:blipFill>
        </p:spPr>
        <p:txBody>
          <a:bodyPr wrap="square" lIns="0" tIns="0" rIns="0" bIns="0" rtlCol="0"/>
          <a:lstStyle/>
          <a:p>
            <a:endParaRPr/>
          </a:p>
        </p:txBody>
      </p:sp>
      <p:sp>
        <p:nvSpPr>
          <p:cNvPr id="15" name="object 6">
            <a:extLst>
              <a:ext uri="{FF2B5EF4-FFF2-40B4-BE49-F238E27FC236}">
                <a16:creationId xmlns:a16="http://schemas.microsoft.com/office/drawing/2014/main" id="{F63BC64D-1A81-4844-B105-C02D30E2CE55}"/>
              </a:ext>
            </a:extLst>
          </p:cNvPr>
          <p:cNvSpPr/>
          <p:nvPr userDrawn="1"/>
        </p:nvSpPr>
        <p:spPr>
          <a:xfrm>
            <a:off x="12471400" y="7327900"/>
            <a:ext cx="0" cy="1536700"/>
          </a:xfrm>
          <a:custGeom>
            <a:avLst/>
            <a:gdLst/>
            <a:ahLst/>
            <a:cxnLst/>
            <a:rect l="l" t="t" r="r" b="b"/>
            <a:pathLst>
              <a:path h="1536700">
                <a:moveTo>
                  <a:pt x="0" y="0"/>
                </a:moveTo>
                <a:lnTo>
                  <a:pt x="0" y="1536700"/>
                </a:lnTo>
              </a:path>
            </a:pathLst>
          </a:custGeom>
          <a:ln w="12700">
            <a:solidFill>
              <a:srgbClr val="FFFFFF"/>
            </a:solidFill>
          </a:ln>
        </p:spPr>
        <p:txBody>
          <a:bodyPr wrap="square" lIns="0" tIns="0" rIns="0" bIns="0" rtlCol="0"/>
          <a:lstStyle/>
          <a:p>
            <a:endParaRPr/>
          </a:p>
        </p:txBody>
      </p:sp>
      <p:sp>
        <p:nvSpPr>
          <p:cNvPr id="16" name="object 8">
            <a:extLst>
              <a:ext uri="{FF2B5EF4-FFF2-40B4-BE49-F238E27FC236}">
                <a16:creationId xmlns:a16="http://schemas.microsoft.com/office/drawing/2014/main" id="{807EEC0C-7422-4F09-AF9D-20EAED862CEE}"/>
              </a:ext>
            </a:extLst>
          </p:cNvPr>
          <p:cNvSpPr/>
          <p:nvPr userDrawn="1"/>
        </p:nvSpPr>
        <p:spPr>
          <a:xfrm>
            <a:off x="0" y="12699"/>
            <a:ext cx="7796720" cy="9740900"/>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2749131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nicio">
    <p:spTree>
      <p:nvGrpSpPr>
        <p:cNvPr id="1" name=""/>
        <p:cNvGrpSpPr/>
        <p:nvPr/>
      </p:nvGrpSpPr>
      <p:grpSpPr>
        <a:xfrm>
          <a:off x="0" y="0"/>
          <a:ext cx="0" cy="0"/>
          <a:chOff x="0" y="0"/>
          <a:chExt cx="0" cy="0"/>
        </a:xfrm>
      </p:grpSpPr>
      <p:sp>
        <p:nvSpPr>
          <p:cNvPr id="9" name="object 4">
            <a:extLst>
              <a:ext uri="{FF2B5EF4-FFF2-40B4-BE49-F238E27FC236}">
                <a16:creationId xmlns:a16="http://schemas.microsoft.com/office/drawing/2014/main" id="{70143E76-A504-1E4B-B6FC-7D7BB768B48C}"/>
              </a:ext>
            </a:extLst>
          </p:cNvPr>
          <p:cNvSpPr txBox="1">
            <a:spLocks noGrp="1"/>
          </p:cNvSpPr>
          <p:nvPr>
            <p:ph type="title"/>
          </p:nvPr>
        </p:nvSpPr>
        <p:spPr>
          <a:xfrm>
            <a:off x="0" y="0"/>
            <a:ext cx="3728085" cy="1564640"/>
          </a:xfrm>
          <a:prstGeom prst="rect">
            <a:avLst/>
          </a:prstGeom>
        </p:spPr>
        <p:txBody>
          <a:bodyPr vert="horz" wrap="square" lIns="0" tIns="12065" rIns="0" bIns="0" rtlCol="0">
            <a:spAutoFit/>
          </a:bodyPr>
          <a:lstStyle>
            <a:lvl1pPr>
              <a:defRPr b="1" i="0" baseline="0">
                <a:noFill/>
                <a:latin typeface="Antenna Bold"/>
              </a:defRPr>
            </a:lvl1pPr>
          </a:lstStyle>
          <a:p>
            <a:pPr marL="12700">
              <a:lnSpc>
                <a:spcPct val="100000"/>
              </a:lnSpc>
              <a:spcBef>
                <a:spcPts val="95"/>
              </a:spcBef>
            </a:pPr>
            <a:r>
              <a:rPr sz="10100" spc="-5">
                <a:solidFill>
                  <a:srgbClr val="F0F1F1"/>
                </a:solidFill>
              </a:rPr>
              <a:t>M</a:t>
            </a:r>
            <a:r>
              <a:rPr sz="10100" spc="-5">
                <a:solidFill>
                  <a:srgbClr val="18CDE2"/>
                </a:solidFill>
              </a:rPr>
              <a:t>IA</a:t>
            </a:r>
            <a:r>
              <a:rPr sz="10100" spc="-5">
                <a:solidFill>
                  <a:srgbClr val="F0F1F1"/>
                </a:solidFill>
              </a:rPr>
              <a:t>D</a:t>
            </a:r>
            <a:endParaRPr sz="10100"/>
          </a:p>
        </p:txBody>
      </p:sp>
      <p:sp>
        <p:nvSpPr>
          <p:cNvPr id="3" name="object 2">
            <a:extLst>
              <a:ext uri="{FF2B5EF4-FFF2-40B4-BE49-F238E27FC236}">
                <a16:creationId xmlns:a16="http://schemas.microsoft.com/office/drawing/2014/main" id="{2E7776BA-87D2-464A-9865-B05CC98C54BA}"/>
              </a:ext>
            </a:extLst>
          </p:cNvPr>
          <p:cNvSpPr/>
          <p:nvPr userDrawn="1"/>
        </p:nvSpPr>
        <p:spPr>
          <a:xfrm>
            <a:off x="0" y="0"/>
            <a:ext cx="17348200" cy="9753600"/>
          </a:xfrm>
          <a:prstGeom prst="rect">
            <a:avLst/>
          </a:prstGeom>
          <a:blipFill>
            <a:blip r:embed="rId2" cstate="print"/>
            <a:stretch>
              <a:fillRect/>
            </a:stretch>
          </a:blipFill>
        </p:spPr>
        <p:txBody>
          <a:bodyPr wrap="square" lIns="0" tIns="0" rIns="0" bIns="0" rtlCol="0"/>
          <a:lstStyle/>
          <a:p>
            <a:endParaRPr/>
          </a:p>
        </p:txBody>
      </p:sp>
      <p:sp>
        <p:nvSpPr>
          <p:cNvPr id="4" name="object 3">
            <a:extLst>
              <a:ext uri="{FF2B5EF4-FFF2-40B4-BE49-F238E27FC236}">
                <a16:creationId xmlns:a16="http://schemas.microsoft.com/office/drawing/2014/main" id="{48F836A2-BD63-9B41-A860-88BF028C706D}"/>
              </a:ext>
            </a:extLst>
          </p:cNvPr>
          <p:cNvSpPr/>
          <p:nvPr userDrawn="1"/>
        </p:nvSpPr>
        <p:spPr>
          <a:xfrm>
            <a:off x="0" y="0"/>
            <a:ext cx="17348200" cy="9753600"/>
          </a:xfrm>
          <a:custGeom>
            <a:avLst/>
            <a:gdLst/>
            <a:ahLst/>
            <a:cxnLst/>
            <a:rect l="l" t="t" r="r" b="b"/>
            <a:pathLst>
              <a:path w="17348200" h="9753600">
                <a:moveTo>
                  <a:pt x="0" y="9753600"/>
                </a:moveTo>
                <a:lnTo>
                  <a:pt x="17348200" y="9753600"/>
                </a:lnTo>
                <a:lnTo>
                  <a:pt x="17348200" y="0"/>
                </a:lnTo>
                <a:lnTo>
                  <a:pt x="0" y="0"/>
                </a:lnTo>
                <a:lnTo>
                  <a:pt x="0" y="9753600"/>
                </a:lnTo>
                <a:close/>
              </a:path>
            </a:pathLst>
          </a:custGeom>
          <a:solidFill>
            <a:srgbClr val="01132F">
              <a:alpha val="96998"/>
            </a:srgbClr>
          </a:solidFill>
        </p:spPr>
        <p:txBody>
          <a:bodyPr wrap="square" lIns="0" tIns="0" rIns="0" bIns="0" rtlCol="0"/>
          <a:lstStyle/>
          <a:p>
            <a:endParaRPr/>
          </a:p>
        </p:txBody>
      </p:sp>
      <p:sp>
        <p:nvSpPr>
          <p:cNvPr id="6" name="object 5">
            <a:extLst>
              <a:ext uri="{FF2B5EF4-FFF2-40B4-BE49-F238E27FC236}">
                <a16:creationId xmlns:a16="http://schemas.microsoft.com/office/drawing/2014/main" id="{5ABB4C5D-A26F-E641-9B3E-65902DC30043}"/>
              </a:ext>
            </a:extLst>
          </p:cNvPr>
          <p:cNvSpPr txBox="1"/>
          <p:nvPr userDrawn="1"/>
        </p:nvSpPr>
        <p:spPr>
          <a:xfrm>
            <a:off x="10197796" y="5076918"/>
            <a:ext cx="1550035" cy="821055"/>
          </a:xfrm>
          <a:prstGeom prst="rect">
            <a:avLst/>
          </a:prstGeom>
        </p:spPr>
        <p:txBody>
          <a:bodyPr vert="horz" wrap="square" lIns="0" tIns="78740" rIns="0" bIns="0" rtlCol="0">
            <a:spAutoFit/>
          </a:bodyPr>
          <a:lstStyle/>
          <a:p>
            <a:pPr marL="12700">
              <a:lnSpc>
                <a:spcPct val="100000"/>
              </a:lnSpc>
              <a:spcBef>
                <a:spcPts val="620"/>
              </a:spcBef>
            </a:pPr>
            <a:r>
              <a:rPr sz="1300" spc="10">
                <a:solidFill>
                  <a:srgbClr val="FFFFFF"/>
                </a:solidFill>
                <a:latin typeface="Antenna Regular"/>
                <a:cs typeface="Antenna Regular"/>
              </a:rPr>
              <a:t>Maestría</a:t>
            </a:r>
            <a:endParaRPr sz="1300">
              <a:latin typeface="Antenna Regular"/>
              <a:cs typeface="Antenna Regular"/>
            </a:endParaRPr>
          </a:p>
          <a:p>
            <a:pPr marL="12700" marR="5080">
              <a:lnSpc>
                <a:spcPct val="133800"/>
              </a:lnSpc>
            </a:pPr>
            <a:r>
              <a:rPr sz="1300" spc="15">
                <a:solidFill>
                  <a:srgbClr val="FFFFFF"/>
                </a:solidFill>
                <a:latin typeface="Antenna Regular"/>
                <a:cs typeface="Antenna Regular"/>
              </a:rPr>
              <a:t>en </a:t>
            </a:r>
            <a:r>
              <a:rPr sz="1300" spc="5">
                <a:solidFill>
                  <a:srgbClr val="FFFFFF"/>
                </a:solidFill>
                <a:latin typeface="Antenna Regular"/>
                <a:cs typeface="Antenna Regular"/>
              </a:rPr>
              <a:t>Inteligencia  </a:t>
            </a:r>
            <a:r>
              <a:rPr sz="1300" spc="10">
                <a:solidFill>
                  <a:srgbClr val="FFFFFF"/>
                </a:solidFill>
                <a:latin typeface="Antenna Regular"/>
                <a:cs typeface="Antenna Regular"/>
              </a:rPr>
              <a:t>Analítica </a:t>
            </a:r>
            <a:r>
              <a:rPr sz="1300" spc="15">
                <a:solidFill>
                  <a:srgbClr val="FFFFFF"/>
                </a:solidFill>
                <a:latin typeface="Antenna Regular"/>
                <a:cs typeface="Antenna Regular"/>
              </a:rPr>
              <a:t>de</a:t>
            </a:r>
            <a:r>
              <a:rPr sz="1300" spc="-95">
                <a:solidFill>
                  <a:srgbClr val="FFFFFF"/>
                </a:solidFill>
                <a:latin typeface="Antenna Regular"/>
                <a:cs typeface="Antenna Regular"/>
              </a:rPr>
              <a:t> </a:t>
            </a:r>
            <a:r>
              <a:rPr sz="1300">
                <a:solidFill>
                  <a:srgbClr val="FFFFFF"/>
                </a:solidFill>
                <a:latin typeface="Antenna Regular"/>
                <a:cs typeface="Antenna Regular"/>
              </a:rPr>
              <a:t>Datos</a:t>
            </a:r>
            <a:endParaRPr sz="1300">
              <a:latin typeface="Antenna Regular"/>
              <a:cs typeface="Antenna Regular"/>
            </a:endParaRPr>
          </a:p>
        </p:txBody>
      </p:sp>
      <p:sp>
        <p:nvSpPr>
          <p:cNvPr id="7" name="object 6">
            <a:extLst>
              <a:ext uri="{FF2B5EF4-FFF2-40B4-BE49-F238E27FC236}">
                <a16:creationId xmlns:a16="http://schemas.microsoft.com/office/drawing/2014/main" id="{80828E7D-989B-6E4A-8937-B28B24A90295}"/>
              </a:ext>
            </a:extLst>
          </p:cNvPr>
          <p:cNvSpPr/>
          <p:nvPr userDrawn="1"/>
        </p:nvSpPr>
        <p:spPr>
          <a:xfrm>
            <a:off x="8430843" y="3351478"/>
            <a:ext cx="2343873" cy="2495054"/>
          </a:xfrm>
          <a:prstGeom prst="rect">
            <a:avLst/>
          </a:prstGeom>
          <a:blipFill>
            <a:blip r:embed="rId3" cstate="print"/>
            <a:stretch>
              <a:fillRect/>
            </a:stretch>
          </a:blipFill>
        </p:spPr>
        <p:txBody>
          <a:bodyPr wrap="square" lIns="0" tIns="0" rIns="0" bIns="0" rtlCol="0"/>
          <a:lstStyle/>
          <a:p>
            <a:endParaRPr/>
          </a:p>
        </p:txBody>
      </p:sp>
      <p:sp>
        <p:nvSpPr>
          <p:cNvPr id="10" name="object 4">
            <a:extLst>
              <a:ext uri="{FF2B5EF4-FFF2-40B4-BE49-F238E27FC236}">
                <a16:creationId xmlns:a16="http://schemas.microsoft.com/office/drawing/2014/main" id="{4BEED967-6724-2243-8B29-25DFF0A0A407}"/>
              </a:ext>
            </a:extLst>
          </p:cNvPr>
          <p:cNvSpPr txBox="1">
            <a:spLocks/>
          </p:cNvSpPr>
          <p:nvPr userDrawn="1"/>
        </p:nvSpPr>
        <p:spPr>
          <a:xfrm>
            <a:off x="5874694" y="4506740"/>
            <a:ext cx="3728085" cy="1564640"/>
          </a:xfrm>
          <a:prstGeom prst="rect">
            <a:avLst/>
          </a:prstGeom>
        </p:spPr>
        <p:txBody>
          <a:bodyPr vert="horz" wrap="square" lIns="0" tIns="12065" rIns="0" bIns="0" rtlCol="0">
            <a:spAutoFit/>
          </a:bodyPr>
          <a:lstStyle>
            <a:lvl1pPr algn="l" defTabSz="914400" rtl="0" eaLnBrk="1" latinLnBrk="0" hangingPunct="1">
              <a:lnSpc>
                <a:spcPct val="90000"/>
              </a:lnSpc>
              <a:spcBef>
                <a:spcPct val="0"/>
              </a:spcBef>
              <a:buNone/>
              <a:defRPr sz="4400" b="1" i="0" kern="1200" baseline="0">
                <a:noFill/>
                <a:latin typeface="Antenna Bold"/>
                <a:ea typeface="+mj-ea"/>
                <a:cs typeface="+mj-cs"/>
              </a:defRPr>
            </a:lvl1pPr>
          </a:lstStyle>
          <a:p>
            <a:pPr marL="12700">
              <a:lnSpc>
                <a:spcPct val="100000"/>
              </a:lnSpc>
              <a:spcBef>
                <a:spcPts val="95"/>
              </a:spcBef>
            </a:pPr>
            <a:r>
              <a:rPr lang="es-CO" sz="10100" spc="-5">
                <a:solidFill>
                  <a:srgbClr val="F0F1F1"/>
                </a:solidFill>
              </a:rPr>
              <a:t>M</a:t>
            </a:r>
            <a:r>
              <a:rPr lang="es-CO" sz="10100" spc="-5">
                <a:solidFill>
                  <a:srgbClr val="18CDE2"/>
                </a:solidFill>
              </a:rPr>
              <a:t>IA</a:t>
            </a:r>
            <a:r>
              <a:rPr lang="es-CO" sz="10100" spc="-5">
                <a:solidFill>
                  <a:srgbClr val="F0F1F1"/>
                </a:solidFill>
              </a:rPr>
              <a:t>D</a:t>
            </a:r>
            <a:endParaRPr lang="es-CO" sz="10100"/>
          </a:p>
        </p:txBody>
      </p:sp>
    </p:spTree>
    <p:extLst>
      <p:ext uri="{BB962C8B-B14F-4D97-AF65-F5344CB8AC3E}">
        <p14:creationId xmlns:p14="http://schemas.microsoft.com/office/powerpoint/2010/main" val="2861026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ulo del video">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F385C290-A234-C241-9939-3B7D82F5287B}"/>
              </a:ext>
            </a:extLst>
          </p:cNvPr>
          <p:cNvSpPr/>
          <p:nvPr userDrawn="1"/>
        </p:nvSpPr>
        <p:spPr>
          <a:xfrm>
            <a:off x="0" y="0"/>
            <a:ext cx="7988300" cy="9753600"/>
          </a:xfrm>
          <a:prstGeom prst="rect">
            <a:avLst/>
          </a:prstGeom>
          <a:blipFill>
            <a:blip r:embed="rId2" cstate="print"/>
            <a:stretch>
              <a:fillRect/>
            </a:stretch>
          </a:blipFill>
        </p:spPr>
        <p:txBody>
          <a:bodyPr wrap="square" lIns="0" tIns="0" rIns="0" bIns="0" rtlCol="0"/>
          <a:lstStyle/>
          <a:p>
            <a:endParaRPr/>
          </a:p>
        </p:txBody>
      </p:sp>
      <p:sp>
        <p:nvSpPr>
          <p:cNvPr id="5" name="object 4">
            <a:extLst>
              <a:ext uri="{FF2B5EF4-FFF2-40B4-BE49-F238E27FC236}">
                <a16:creationId xmlns:a16="http://schemas.microsoft.com/office/drawing/2014/main" id="{5C768A84-8D4D-2945-86FD-DFDC3BF3294F}"/>
              </a:ext>
            </a:extLst>
          </p:cNvPr>
          <p:cNvSpPr/>
          <p:nvPr userDrawn="1"/>
        </p:nvSpPr>
        <p:spPr>
          <a:xfrm>
            <a:off x="0" y="0"/>
            <a:ext cx="7988300" cy="9753600"/>
          </a:xfrm>
          <a:custGeom>
            <a:avLst/>
            <a:gdLst/>
            <a:ahLst/>
            <a:cxnLst/>
            <a:rect l="l" t="t" r="r" b="b"/>
            <a:pathLst>
              <a:path w="7988300" h="9753600">
                <a:moveTo>
                  <a:pt x="0" y="9753600"/>
                </a:moveTo>
                <a:lnTo>
                  <a:pt x="7988300" y="9753600"/>
                </a:lnTo>
                <a:lnTo>
                  <a:pt x="7988300" y="0"/>
                </a:lnTo>
                <a:lnTo>
                  <a:pt x="0" y="0"/>
                </a:lnTo>
                <a:lnTo>
                  <a:pt x="0" y="9753600"/>
                </a:lnTo>
                <a:close/>
              </a:path>
            </a:pathLst>
          </a:custGeom>
          <a:solidFill>
            <a:srgbClr val="01132F">
              <a:alpha val="96998"/>
            </a:srgbClr>
          </a:solidFill>
        </p:spPr>
        <p:txBody>
          <a:bodyPr wrap="square" lIns="0" tIns="0" rIns="0" bIns="0" rtlCol="0"/>
          <a:lstStyle/>
          <a:p>
            <a:endParaRPr/>
          </a:p>
        </p:txBody>
      </p:sp>
      <p:sp>
        <p:nvSpPr>
          <p:cNvPr id="6" name="object 5">
            <a:extLst>
              <a:ext uri="{FF2B5EF4-FFF2-40B4-BE49-F238E27FC236}">
                <a16:creationId xmlns:a16="http://schemas.microsoft.com/office/drawing/2014/main" id="{64C36750-756A-214C-854A-A1FBDFFE8EEF}"/>
              </a:ext>
            </a:extLst>
          </p:cNvPr>
          <p:cNvSpPr txBox="1"/>
          <p:nvPr userDrawn="1"/>
        </p:nvSpPr>
        <p:spPr>
          <a:xfrm>
            <a:off x="1689100" y="4584306"/>
            <a:ext cx="3051810" cy="1283335"/>
          </a:xfrm>
          <a:prstGeom prst="rect">
            <a:avLst/>
          </a:prstGeom>
        </p:spPr>
        <p:txBody>
          <a:bodyPr vert="horz" wrap="square" lIns="0" tIns="13335" rIns="0" bIns="0" rtlCol="0">
            <a:spAutoFit/>
          </a:bodyPr>
          <a:lstStyle/>
          <a:p>
            <a:pPr marL="12700">
              <a:lnSpc>
                <a:spcPct val="100000"/>
              </a:lnSpc>
              <a:spcBef>
                <a:spcPts val="105"/>
              </a:spcBef>
            </a:pPr>
            <a:r>
              <a:rPr sz="8250" b="1">
                <a:solidFill>
                  <a:srgbClr val="F0F1F1"/>
                </a:solidFill>
                <a:latin typeface="Antenna Bold"/>
                <a:cs typeface="Antenna Bold"/>
              </a:rPr>
              <a:t>M</a:t>
            </a:r>
            <a:r>
              <a:rPr sz="8250" b="1">
                <a:solidFill>
                  <a:srgbClr val="18CDE2"/>
                </a:solidFill>
                <a:latin typeface="Antenna Bold"/>
                <a:cs typeface="Antenna Bold"/>
              </a:rPr>
              <a:t>IA</a:t>
            </a:r>
            <a:r>
              <a:rPr sz="8250" b="1">
                <a:solidFill>
                  <a:srgbClr val="F0F1F1"/>
                </a:solidFill>
                <a:latin typeface="Antenna Bold"/>
                <a:cs typeface="Antenna Bold"/>
              </a:rPr>
              <a:t>D</a:t>
            </a:r>
            <a:endParaRPr sz="8250">
              <a:latin typeface="Antenna Bold"/>
              <a:cs typeface="Antenna Bold"/>
            </a:endParaRPr>
          </a:p>
        </p:txBody>
      </p:sp>
      <p:sp>
        <p:nvSpPr>
          <p:cNvPr id="7" name="object 6">
            <a:extLst>
              <a:ext uri="{FF2B5EF4-FFF2-40B4-BE49-F238E27FC236}">
                <a16:creationId xmlns:a16="http://schemas.microsoft.com/office/drawing/2014/main" id="{D2990EF3-CFE2-134C-A392-F024079E91DD}"/>
              </a:ext>
            </a:extLst>
          </p:cNvPr>
          <p:cNvSpPr txBox="1"/>
          <p:nvPr userDrawn="1"/>
        </p:nvSpPr>
        <p:spPr>
          <a:xfrm>
            <a:off x="5446897" y="5013861"/>
            <a:ext cx="1271905" cy="675640"/>
          </a:xfrm>
          <a:prstGeom prst="rect">
            <a:avLst/>
          </a:prstGeom>
        </p:spPr>
        <p:txBody>
          <a:bodyPr vert="horz" wrap="square" lIns="0" tIns="68580" rIns="0" bIns="0" rtlCol="0">
            <a:spAutoFit/>
          </a:bodyPr>
          <a:lstStyle/>
          <a:p>
            <a:pPr marL="12700">
              <a:lnSpc>
                <a:spcPct val="100000"/>
              </a:lnSpc>
              <a:spcBef>
                <a:spcPts val="540"/>
              </a:spcBef>
            </a:pPr>
            <a:r>
              <a:rPr sz="1050" spc="10">
                <a:solidFill>
                  <a:srgbClr val="FFFFFF"/>
                </a:solidFill>
                <a:latin typeface="Antenna Regular"/>
                <a:cs typeface="Antenna Regular"/>
              </a:rPr>
              <a:t>Maestría</a:t>
            </a:r>
            <a:endParaRPr sz="1050">
              <a:latin typeface="Antenna Regular"/>
              <a:cs typeface="Antenna Regular"/>
            </a:endParaRPr>
          </a:p>
          <a:p>
            <a:pPr marL="12700" marR="5080">
              <a:lnSpc>
                <a:spcPct val="135400"/>
              </a:lnSpc>
            </a:pPr>
            <a:r>
              <a:rPr sz="1050" spc="20">
                <a:solidFill>
                  <a:srgbClr val="FFFFFF"/>
                </a:solidFill>
                <a:latin typeface="Antenna Regular"/>
                <a:cs typeface="Antenna Regular"/>
              </a:rPr>
              <a:t>en </a:t>
            </a:r>
            <a:r>
              <a:rPr sz="1050" spc="10">
                <a:solidFill>
                  <a:srgbClr val="FFFFFF"/>
                </a:solidFill>
                <a:latin typeface="Antenna Regular"/>
                <a:cs typeface="Antenna Regular"/>
              </a:rPr>
              <a:t>Inteligencia  Analítica </a:t>
            </a:r>
            <a:r>
              <a:rPr sz="1050" spc="20">
                <a:solidFill>
                  <a:srgbClr val="FFFFFF"/>
                </a:solidFill>
                <a:latin typeface="Antenna Regular"/>
                <a:cs typeface="Antenna Regular"/>
              </a:rPr>
              <a:t>de</a:t>
            </a:r>
            <a:r>
              <a:rPr sz="1050" spc="-50">
                <a:solidFill>
                  <a:srgbClr val="FFFFFF"/>
                </a:solidFill>
                <a:latin typeface="Antenna Regular"/>
                <a:cs typeface="Antenna Regular"/>
              </a:rPr>
              <a:t> </a:t>
            </a:r>
            <a:r>
              <a:rPr sz="1050" spc="5">
                <a:solidFill>
                  <a:srgbClr val="FFFFFF"/>
                </a:solidFill>
                <a:latin typeface="Antenna Regular"/>
                <a:cs typeface="Antenna Regular"/>
              </a:rPr>
              <a:t>Datos</a:t>
            </a:r>
            <a:endParaRPr sz="1050">
              <a:latin typeface="Antenna Regular"/>
              <a:cs typeface="Antenna Regular"/>
            </a:endParaRPr>
          </a:p>
        </p:txBody>
      </p:sp>
      <p:sp>
        <p:nvSpPr>
          <p:cNvPr id="8" name="object 7">
            <a:extLst>
              <a:ext uri="{FF2B5EF4-FFF2-40B4-BE49-F238E27FC236}">
                <a16:creationId xmlns:a16="http://schemas.microsoft.com/office/drawing/2014/main" id="{FE7F524E-3578-694F-8B3A-B9F7614835BB}"/>
              </a:ext>
            </a:extLst>
          </p:cNvPr>
          <p:cNvSpPr/>
          <p:nvPr userDrawn="1"/>
        </p:nvSpPr>
        <p:spPr>
          <a:xfrm>
            <a:off x="4004868" y="3601885"/>
            <a:ext cx="1915934" cy="2043379"/>
          </a:xfrm>
          <a:prstGeom prst="rect">
            <a:avLst/>
          </a:prstGeom>
          <a:blipFill>
            <a:blip r:embed="rId3" cstate="print"/>
            <a:stretch>
              <a:fillRect/>
            </a:stretch>
          </a:blipFill>
        </p:spPr>
        <p:txBody>
          <a:bodyPr wrap="square" lIns="0" tIns="0" rIns="0" bIns="0" rtlCol="0"/>
          <a:lstStyle/>
          <a:p>
            <a:endParaRPr/>
          </a:p>
        </p:txBody>
      </p:sp>
      <p:sp>
        <p:nvSpPr>
          <p:cNvPr id="26" name="object 5">
            <a:extLst>
              <a:ext uri="{FF2B5EF4-FFF2-40B4-BE49-F238E27FC236}">
                <a16:creationId xmlns:a16="http://schemas.microsoft.com/office/drawing/2014/main" id="{EC9A71DD-7A7A-394D-AF6A-CB8EB66CEC61}"/>
              </a:ext>
            </a:extLst>
          </p:cNvPr>
          <p:cNvSpPr/>
          <p:nvPr userDrawn="1"/>
        </p:nvSpPr>
        <p:spPr>
          <a:xfrm>
            <a:off x="10121962" y="4038600"/>
            <a:ext cx="5216435" cy="25807"/>
          </a:xfrm>
          <a:prstGeom prst="rect">
            <a:avLst/>
          </a:prstGeom>
          <a:blipFill>
            <a:blip r:embed="rId4" cstate="print"/>
            <a:stretch>
              <a:fillRect/>
            </a:stretch>
          </a:blipFill>
        </p:spPr>
        <p:txBody>
          <a:bodyPr wrap="square" lIns="0" tIns="0" rIns="0" bIns="0" rtlCol="0"/>
          <a:lstStyle/>
          <a:p>
            <a:endParaRPr/>
          </a:p>
        </p:txBody>
      </p:sp>
      <p:sp>
        <p:nvSpPr>
          <p:cNvPr id="27" name="Título 26">
            <a:extLst>
              <a:ext uri="{FF2B5EF4-FFF2-40B4-BE49-F238E27FC236}">
                <a16:creationId xmlns:a16="http://schemas.microsoft.com/office/drawing/2014/main" id="{65233DF7-DB3D-3249-B538-FC5B3FD46A59}"/>
              </a:ext>
            </a:extLst>
          </p:cNvPr>
          <p:cNvSpPr>
            <a:spLocks noGrp="1"/>
          </p:cNvSpPr>
          <p:nvPr>
            <p:ph type="title"/>
          </p:nvPr>
        </p:nvSpPr>
        <p:spPr>
          <a:xfrm>
            <a:off x="10121963" y="4282998"/>
            <a:ext cx="5537138" cy="1889202"/>
          </a:xfrm>
          <a:prstGeom prst="rect">
            <a:avLst/>
          </a:prstGeom>
        </p:spPr>
        <p:txBody>
          <a:bodyPr/>
          <a:lstStyle>
            <a:lvl1pPr>
              <a:defRPr b="1" i="0" baseline="0">
                <a:latin typeface="Antenna Bold"/>
              </a:defRPr>
            </a:lvl1pPr>
          </a:lstStyle>
          <a:p>
            <a:r>
              <a:rPr lang="es-ES"/>
              <a:t>Haga clic para modificar el estilo de título del patrón</a:t>
            </a:r>
            <a:endParaRPr lang="es-CO"/>
          </a:p>
        </p:txBody>
      </p:sp>
    </p:spTree>
    <p:extLst>
      <p:ext uri="{BB962C8B-B14F-4D97-AF65-F5344CB8AC3E}">
        <p14:creationId xmlns:p14="http://schemas.microsoft.com/office/powerpoint/2010/main" val="9200640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sp>
        <p:nvSpPr>
          <p:cNvPr id="3" name="object 2">
            <a:extLst>
              <a:ext uri="{FF2B5EF4-FFF2-40B4-BE49-F238E27FC236}">
                <a16:creationId xmlns:a16="http://schemas.microsoft.com/office/drawing/2014/main" id="{6B2C1491-DE14-2F40-864C-0A93B5A9F6C6}"/>
              </a:ext>
            </a:extLst>
          </p:cNvPr>
          <p:cNvSpPr/>
          <p:nvPr userDrawn="1"/>
        </p:nvSpPr>
        <p:spPr>
          <a:xfrm>
            <a:off x="0" y="0"/>
            <a:ext cx="17348200" cy="9753600"/>
          </a:xfrm>
          <a:custGeom>
            <a:avLst/>
            <a:gdLst/>
            <a:ahLst/>
            <a:cxnLst/>
            <a:rect l="l" t="t" r="r" b="b"/>
            <a:pathLst>
              <a:path w="17348200" h="9753600">
                <a:moveTo>
                  <a:pt x="0" y="9753600"/>
                </a:moveTo>
                <a:lnTo>
                  <a:pt x="17348200" y="9753600"/>
                </a:lnTo>
                <a:lnTo>
                  <a:pt x="17348200" y="0"/>
                </a:lnTo>
                <a:lnTo>
                  <a:pt x="0" y="0"/>
                </a:lnTo>
                <a:lnTo>
                  <a:pt x="0" y="9753600"/>
                </a:lnTo>
                <a:close/>
              </a:path>
            </a:pathLst>
          </a:custGeom>
          <a:solidFill>
            <a:srgbClr val="01132F"/>
          </a:solidFill>
        </p:spPr>
        <p:txBody>
          <a:bodyPr wrap="square" lIns="0" tIns="0" rIns="0" bIns="0" rtlCol="0"/>
          <a:lstStyle/>
          <a:p>
            <a:endParaRPr/>
          </a:p>
        </p:txBody>
      </p:sp>
      <p:sp>
        <p:nvSpPr>
          <p:cNvPr id="4" name="object 3">
            <a:extLst>
              <a:ext uri="{FF2B5EF4-FFF2-40B4-BE49-F238E27FC236}">
                <a16:creationId xmlns:a16="http://schemas.microsoft.com/office/drawing/2014/main" id="{787A484B-F601-1148-9946-C96E101EF2AB}"/>
              </a:ext>
            </a:extLst>
          </p:cNvPr>
          <p:cNvSpPr txBox="1"/>
          <p:nvPr userDrawn="1"/>
        </p:nvSpPr>
        <p:spPr>
          <a:xfrm>
            <a:off x="8256637" y="7987272"/>
            <a:ext cx="2221230" cy="938530"/>
          </a:xfrm>
          <a:prstGeom prst="rect">
            <a:avLst/>
          </a:prstGeom>
        </p:spPr>
        <p:txBody>
          <a:bodyPr vert="horz" wrap="square" lIns="0" tIns="17145" rIns="0" bIns="0" rtlCol="0">
            <a:spAutoFit/>
          </a:bodyPr>
          <a:lstStyle/>
          <a:p>
            <a:pPr marL="12700">
              <a:lnSpc>
                <a:spcPct val="100000"/>
              </a:lnSpc>
              <a:spcBef>
                <a:spcPts val="135"/>
              </a:spcBef>
            </a:pPr>
            <a:r>
              <a:rPr sz="5950" b="1" spc="35">
                <a:solidFill>
                  <a:srgbClr val="F0F1F1"/>
                </a:solidFill>
                <a:latin typeface="Antenna Bold"/>
                <a:cs typeface="Antenna Bold"/>
              </a:rPr>
              <a:t>M</a:t>
            </a:r>
            <a:r>
              <a:rPr sz="5950" b="1" spc="20">
                <a:solidFill>
                  <a:srgbClr val="18CDE2"/>
                </a:solidFill>
                <a:latin typeface="Antenna Bold"/>
                <a:cs typeface="Antenna Bold"/>
              </a:rPr>
              <a:t>IA</a:t>
            </a:r>
            <a:r>
              <a:rPr sz="5950" b="1" spc="30">
                <a:solidFill>
                  <a:srgbClr val="F0F1F1"/>
                </a:solidFill>
                <a:latin typeface="Antenna Bold"/>
                <a:cs typeface="Antenna Bold"/>
              </a:rPr>
              <a:t>D</a:t>
            </a:r>
            <a:endParaRPr sz="5950">
              <a:latin typeface="Antenna Bold"/>
              <a:cs typeface="Antenna Bold"/>
            </a:endParaRPr>
          </a:p>
        </p:txBody>
      </p:sp>
      <p:sp>
        <p:nvSpPr>
          <p:cNvPr id="5" name="object 4">
            <a:extLst>
              <a:ext uri="{FF2B5EF4-FFF2-40B4-BE49-F238E27FC236}">
                <a16:creationId xmlns:a16="http://schemas.microsoft.com/office/drawing/2014/main" id="{0B09E41A-FBA9-7E42-8BA5-0B474E84BCD6}"/>
              </a:ext>
            </a:extLst>
          </p:cNvPr>
          <p:cNvSpPr txBox="1"/>
          <p:nvPr userDrawn="1"/>
        </p:nvSpPr>
        <p:spPr>
          <a:xfrm>
            <a:off x="10983144" y="8298948"/>
            <a:ext cx="929640" cy="497205"/>
          </a:xfrm>
          <a:prstGeom prst="rect">
            <a:avLst/>
          </a:prstGeom>
        </p:spPr>
        <p:txBody>
          <a:bodyPr vert="horz" wrap="square" lIns="0" tIns="54610" rIns="0" bIns="0" rtlCol="0">
            <a:spAutoFit/>
          </a:bodyPr>
          <a:lstStyle/>
          <a:p>
            <a:pPr marL="12700">
              <a:lnSpc>
                <a:spcPct val="100000"/>
              </a:lnSpc>
              <a:spcBef>
                <a:spcPts val="430"/>
              </a:spcBef>
            </a:pPr>
            <a:r>
              <a:rPr sz="750" spc="15">
                <a:solidFill>
                  <a:srgbClr val="FFFFFF"/>
                </a:solidFill>
                <a:latin typeface="Antenna Regular"/>
                <a:cs typeface="Antenna Regular"/>
              </a:rPr>
              <a:t>Maestría</a:t>
            </a:r>
            <a:endParaRPr sz="750">
              <a:latin typeface="Antenna Regular"/>
              <a:cs typeface="Antenna Regular"/>
            </a:endParaRPr>
          </a:p>
          <a:p>
            <a:pPr marL="12700" marR="5080">
              <a:lnSpc>
                <a:spcPct val="137500"/>
              </a:lnSpc>
            </a:pPr>
            <a:r>
              <a:rPr sz="750" spc="20">
                <a:solidFill>
                  <a:srgbClr val="FFFFFF"/>
                </a:solidFill>
                <a:latin typeface="Antenna Regular"/>
                <a:cs typeface="Antenna Regular"/>
              </a:rPr>
              <a:t>en </a:t>
            </a:r>
            <a:r>
              <a:rPr sz="750" spc="10">
                <a:solidFill>
                  <a:srgbClr val="FFFFFF"/>
                </a:solidFill>
                <a:latin typeface="Antenna Regular"/>
                <a:cs typeface="Antenna Regular"/>
              </a:rPr>
              <a:t>Inteligencia  </a:t>
            </a:r>
            <a:r>
              <a:rPr sz="750" spc="15">
                <a:solidFill>
                  <a:srgbClr val="FFFFFF"/>
                </a:solidFill>
                <a:latin typeface="Antenna Regular"/>
                <a:cs typeface="Antenna Regular"/>
              </a:rPr>
              <a:t>Analítica </a:t>
            </a:r>
            <a:r>
              <a:rPr sz="750" spc="20">
                <a:solidFill>
                  <a:srgbClr val="FFFFFF"/>
                </a:solidFill>
                <a:latin typeface="Antenna Regular"/>
                <a:cs typeface="Antenna Regular"/>
              </a:rPr>
              <a:t>de</a:t>
            </a:r>
            <a:r>
              <a:rPr sz="750" spc="-80">
                <a:solidFill>
                  <a:srgbClr val="FFFFFF"/>
                </a:solidFill>
                <a:latin typeface="Antenna Regular"/>
                <a:cs typeface="Antenna Regular"/>
              </a:rPr>
              <a:t> </a:t>
            </a:r>
            <a:r>
              <a:rPr sz="750" spc="10">
                <a:solidFill>
                  <a:srgbClr val="FFFFFF"/>
                </a:solidFill>
                <a:latin typeface="Antenna Regular"/>
                <a:cs typeface="Antenna Regular"/>
              </a:rPr>
              <a:t>Datos</a:t>
            </a:r>
            <a:endParaRPr sz="750">
              <a:latin typeface="Antenna Regular"/>
              <a:cs typeface="Antenna Regular"/>
            </a:endParaRPr>
          </a:p>
        </p:txBody>
      </p:sp>
      <p:sp>
        <p:nvSpPr>
          <p:cNvPr id="6" name="object 5">
            <a:extLst>
              <a:ext uri="{FF2B5EF4-FFF2-40B4-BE49-F238E27FC236}">
                <a16:creationId xmlns:a16="http://schemas.microsoft.com/office/drawing/2014/main" id="{F4547025-7A88-2C41-B374-4A0BD0006075}"/>
              </a:ext>
            </a:extLst>
          </p:cNvPr>
          <p:cNvSpPr/>
          <p:nvPr userDrawn="1"/>
        </p:nvSpPr>
        <p:spPr>
          <a:xfrm>
            <a:off x="9940352" y="7278090"/>
            <a:ext cx="1390129" cy="1482483"/>
          </a:xfrm>
          <a:prstGeom prst="rect">
            <a:avLst/>
          </a:prstGeom>
          <a:blipFill>
            <a:blip r:embed="rId2" cstate="print"/>
            <a:stretch>
              <a:fillRect/>
            </a:stretch>
          </a:blipFill>
        </p:spPr>
        <p:txBody>
          <a:bodyPr wrap="square" lIns="0" tIns="0" rIns="0" bIns="0" rtlCol="0"/>
          <a:lstStyle/>
          <a:p>
            <a:endParaRPr/>
          </a:p>
        </p:txBody>
      </p:sp>
      <p:sp>
        <p:nvSpPr>
          <p:cNvPr id="7" name="object 6">
            <a:extLst>
              <a:ext uri="{FF2B5EF4-FFF2-40B4-BE49-F238E27FC236}">
                <a16:creationId xmlns:a16="http://schemas.microsoft.com/office/drawing/2014/main" id="{4EE63B38-385B-4542-8DC5-35BC06AA37D3}"/>
              </a:ext>
            </a:extLst>
          </p:cNvPr>
          <p:cNvSpPr/>
          <p:nvPr userDrawn="1"/>
        </p:nvSpPr>
        <p:spPr>
          <a:xfrm>
            <a:off x="12471400" y="7327900"/>
            <a:ext cx="0" cy="1536700"/>
          </a:xfrm>
          <a:custGeom>
            <a:avLst/>
            <a:gdLst/>
            <a:ahLst/>
            <a:cxnLst/>
            <a:rect l="l" t="t" r="r" b="b"/>
            <a:pathLst>
              <a:path h="1536700">
                <a:moveTo>
                  <a:pt x="0" y="0"/>
                </a:moveTo>
                <a:lnTo>
                  <a:pt x="0" y="1536700"/>
                </a:lnTo>
              </a:path>
            </a:pathLst>
          </a:custGeom>
          <a:ln w="12700">
            <a:solidFill>
              <a:srgbClr val="FFFFFF"/>
            </a:solidFill>
          </a:ln>
        </p:spPr>
        <p:txBody>
          <a:bodyPr wrap="square" lIns="0" tIns="0" rIns="0" bIns="0" rtlCol="0"/>
          <a:lstStyle/>
          <a:p>
            <a:endParaRPr/>
          </a:p>
        </p:txBody>
      </p:sp>
      <p:sp>
        <p:nvSpPr>
          <p:cNvPr id="9" name="object 8">
            <a:extLst>
              <a:ext uri="{FF2B5EF4-FFF2-40B4-BE49-F238E27FC236}">
                <a16:creationId xmlns:a16="http://schemas.microsoft.com/office/drawing/2014/main" id="{537BDE22-BCC3-B544-8CCC-CBFC6C93BF8C}"/>
              </a:ext>
            </a:extLst>
          </p:cNvPr>
          <p:cNvSpPr/>
          <p:nvPr userDrawn="1"/>
        </p:nvSpPr>
        <p:spPr>
          <a:xfrm>
            <a:off x="0" y="12699"/>
            <a:ext cx="7796720" cy="9740900"/>
          </a:xfrm>
          <a:prstGeom prst="rect">
            <a:avLst/>
          </a:prstGeom>
          <a:blipFill>
            <a:blip r:embed="rId3" cstate="print"/>
            <a:stretch>
              <a:fillRect/>
            </a:stretch>
          </a:blipFill>
        </p:spPr>
        <p:txBody>
          <a:bodyPr wrap="square" lIns="0" tIns="0" rIns="0" bIns="0" rtlCol="0"/>
          <a:lstStyle/>
          <a:p>
            <a:endParaRPr/>
          </a:p>
        </p:txBody>
      </p:sp>
      <p:sp>
        <p:nvSpPr>
          <p:cNvPr id="10" name="Título 9">
            <a:extLst>
              <a:ext uri="{FF2B5EF4-FFF2-40B4-BE49-F238E27FC236}">
                <a16:creationId xmlns:a16="http://schemas.microsoft.com/office/drawing/2014/main" id="{2EFCD520-3910-8542-8B38-C0DB32A02B01}"/>
              </a:ext>
            </a:extLst>
          </p:cNvPr>
          <p:cNvSpPr>
            <a:spLocks noGrp="1"/>
          </p:cNvSpPr>
          <p:nvPr>
            <p:ph type="title" hasCustomPrompt="1"/>
          </p:nvPr>
        </p:nvSpPr>
        <p:spPr>
          <a:xfrm>
            <a:off x="13030016" y="7278089"/>
            <a:ext cx="3125971" cy="709184"/>
          </a:xfrm>
          <a:prstGeom prst="rect">
            <a:avLst/>
          </a:prstGeom>
        </p:spPr>
        <p:txBody>
          <a:bodyPr/>
          <a:lstStyle>
            <a:lvl1pPr>
              <a:defRPr b="1" i="0" baseline="0">
                <a:solidFill>
                  <a:schemeClr val="bg2"/>
                </a:solidFill>
                <a:latin typeface="Antenna Bold"/>
              </a:defRPr>
            </a:lvl1pPr>
          </a:lstStyle>
          <a:p>
            <a:r>
              <a:rPr lang="es-ES"/>
              <a:t>Título</a:t>
            </a:r>
            <a:endParaRPr lang="es-CO"/>
          </a:p>
        </p:txBody>
      </p:sp>
    </p:spTree>
    <p:extLst>
      <p:ext uri="{BB962C8B-B14F-4D97-AF65-F5344CB8AC3E}">
        <p14:creationId xmlns:p14="http://schemas.microsoft.com/office/powerpoint/2010/main" val="21112759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Encabezado en vide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880EFF-90C6-FE48-A1EA-51EB13824BF8}"/>
              </a:ext>
            </a:extLst>
          </p:cNvPr>
          <p:cNvSpPr>
            <a:spLocks noGrp="1"/>
          </p:cNvSpPr>
          <p:nvPr>
            <p:ph type="ctrTitle"/>
          </p:nvPr>
        </p:nvSpPr>
        <p:spPr>
          <a:xfrm>
            <a:off x="1892300" y="3340195"/>
            <a:ext cx="14187488" cy="1063543"/>
          </a:xfrm>
          <a:prstGeom prst="rect">
            <a:avLst/>
          </a:prstGeom>
        </p:spPr>
        <p:txBody>
          <a:bodyPr vert="horz" lIns="91440" tIns="45720" rIns="91440" bIns="45720" rtlCol="0" anchor="ctr" anchorCtr="1">
            <a:normAutofit/>
          </a:bodyPr>
          <a:lstStyle>
            <a:lvl1pPr algn="l" defTabSz="914400" rtl="0" eaLnBrk="1" latinLnBrk="0" hangingPunct="1">
              <a:lnSpc>
                <a:spcPct val="90000"/>
              </a:lnSpc>
              <a:spcBef>
                <a:spcPct val="0"/>
              </a:spcBef>
              <a:buNone/>
              <a:defRPr sz="4400" b="1" i="0" kern="1200" baseline="0">
                <a:solidFill>
                  <a:schemeClr val="tx1"/>
                </a:solidFill>
                <a:latin typeface="Antenna Bold"/>
                <a:ea typeface="+mj-ea"/>
                <a:cs typeface="+mj-cs"/>
              </a:defRPr>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3A3F50FD-DC08-5140-A4D1-C801A9CA5ADC}"/>
              </a:ext>
            </a:extLst>
          </p:cNvPr>
          <p:cNvSpPr>
            <a:spLocks noGrp="1"/>
          </p:cNvSpPr>
          <p:nvPr>
            <p:ph type="subTitle" idx="1" hasCustomPrompt="1"/>
          </p:nvPr>
        </p:nvSpPr>
        <p:spPr>
          <a:xfrm>
            <a:off x="1892300" y="4595336"/>
            <a:ext cx="14187488" cy="1881663"/>
          </a:xfrm>
          <a:prstGeom prst="rect">
            <a:avLst/>
          </a:prstGeom>
          <a:solidFill>
            <a:schemeClr val="accent6"/>
          </a:solidFill>
        </p:spPr>
        <p:txBody>
          <a:bodyPr vert="horz" lIns="91440" tIns="45720" rIns="91440" bIns="45720" rtlCol="0" anchor="ctr" anchorCtr="1">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bg2"/>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bg2"/>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bg2"/>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bg2"/>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bg2"/>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D364BC35-D18F-C84F-84C6-A2E9AD2946AD}"/>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A7CF7541-EFD1-494D-985E-6CB9C9CB57C9}"/>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8" name="object 5">
            <a:extLst>
              <a:ext uri="{FF2B5EF4-FFF2-40B4-BE49-F238E27FC236}">
                <a16:creationId xmlns:a16="http://schemas.microsoft.com/office/drawing/2014/main" id="{3A7EF88C-1EC0-B94A-BE51-EC8901F73648}"/>
              </a:ext>
            </a:extLst>
          </p:cNvPr>
          <p:cNvSpPr/>
          <p:nvPr userDrawn="1"/>
        </p:nvSpPr>
        <p:spPr>
          <a:xfrm>
            <a:off x="3949700" y="3056219"/>
            <a:ext cx="9241234" cy="28388"/>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46752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Personaje a la izquierda con encabeza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7B65C5-CC1E-6F4E-88AB-F4FD3BF31465}"/>
              </a:ext>
            </a:extLst>
          </p:cNvPr>
          <p:cNvSpPr>
            <a:spLocks noGrp="1"/>
          </p:cNvSpPr>
          <p:nvPr>
            <p:ph type="title"/>
          </p:nvPr>
        </p:nvSpPr>
        <p:spPr>
          <a:xfrm>
            <a:off x="8674100" y="1341519"/>
            <a:ext cx="7481888" cy="10635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i="0" kern="1200" baseline="0">
                <a:solidFill>
                  <a:schemeClr val="tx1"/>
                </a:solidFill>
                <a:latin typeface="Antenna Bold"/>
                <a:ea typeface="+mj-ea"/>
                <a:cs typeface="+mj-cs"/>
              </a:defRPr>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B307063-710F-B54B-8806-2C66D272C5FC}"/>
              </a:ext>
            </a:extLst>
          </p:cNvPr>
          <p:cNvSpPr>
            <a:spLocks noGrp="1"/>
          </p:cNvSpPr>
          <p:nvPr>
            <p:ph idx="1"/>
          </p:nvPr>
        </p:nvSpPr>
        <p:spPr>
          <a:xfrm>
            <a:off x="8674100" y="2597150"/>
            <a:ext cx="7481888" cy="61880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684FDDE-4647-D748-AB06-B1EBAEBDF9D1}"/>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34AC5763-B804-7540-ADB6-CEE7F6DF3E43}"/>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6" name="Marcador de número de diapositiva 5">
            <a:extLst>
              <a:ext uri="{FF2B5EF4-FFF2-40B4-BE49-F238E27FC236}">
                <a16:creationId xmlns:a16="http://schemas.microsoft.com/office/drawing/2014/main" id="{815E3F7E-EE8A-344F-86DF-3E1493EA5183}"/>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2959491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Personaje a la derecha con encabeza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7B65C5-CC1E-6F4E-88AB-F4FD3BF31465}"/>
              </a:ext>
            </a:extLst>
          </p:cNvPr>
          <p:cNvSpPr>
            <a:spLocks noGrp="1"/>
          </p:cNvSpPr>
          <p:nvPr>
            <p:ph type="title"/>
          </p:nvPr>
        </p:nvSpPr>
        <p:spPr>
          <a:xfrm>
            <a:off x="1192212" y="1411369"/>
            <a:ext cx="7481888" cy="10635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i="0" kern="1200" baseline="0">
                <a:solidFill>
                  <a:schemeClr val="tx1"/>
                </a:solidFill>
                <a:latin typeface="Antenna Bold"/>
                <a:ea typeface="+mj-ea"/>
                <a:cs typeface="+mj-cs"/>
              </a:defRPr>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B307063-710F-B54B-8806-2C66D272C5FC}"/>
              </a:ext>
            </a:extLst>
          </p:cNvPr>
          <p:cNvSpPr>
            <a:spLocks noGrp="1"/>
          </p:cNvSpPr>
          <p:nvPr>
            <p:ph idx="1"/>
          </p:nvPr>
        </p:nvSpPr>
        <p:spPr>
          <a:xfrm>
            <a:off x="1192212" y="2667000"/>
            <a:ext cx="7481888" cy="61880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684FDDE-4647-D748-AB06-B1EBAEBDF9D1}"/>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34AC5763-B804-7540-ADB6-CEE7F6DF3E43}"/>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6" name="Marcador de número de diapositiva 5">
            <a:extLst>
              <a:ext uri="{FF2B5EF4-FFF2-40B4-BE49-F238E27FC236}">
                <a16:creationId xmlns:a16="http://schemas.microsoft.com/office/drawing/2014/main" id="{815E3F7E-EE8A-344F-86DF-3E1493EA5183}"/>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24588001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ersonaje a la izquierda">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B307063-710F-B54B-8806-2C66D272C5FC}"/>
              </a:ext>
            </a:extLst>
          </p:cNvPr>
          <p:cNvSpPr>
            <a:spLocks noGrp="1"/>
          </p:cNvSpPr>
          <p:nvPr>
            <p:ph idx="1"/>
          </p:nvPr>
        </p:nvSpPr>
        <p:spPr>
          <a:xfrm>
            <a:off x="8674100" y="1341520"/>
            <a:ext cx="7481888" cy="74437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684FDDE-4647-D748-AB06-B1EBAEBDF9D1}"/>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34AC5763-B804-7540-ADB6-CEE7F6DF3E43}"/>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6" name="Marcador de número de diapositiva 5">
            <a:extLst>
              <a:ext uri="{FF2B5EF4-FFF2-40B4-BE49-F238E27FC236}">
                <a16:creationId xmlns:a16="http://schemas.microsoft.com/office/drawing/2014/main" id="{815E3F7E-EE8A-344F-86DF-3E1493EA5183}"/>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7684772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ersonaje a la derecha">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B307063-710F-B54B-8806-2C66D272C5FC}"/>
              </a:ext>
            </a:extLst>
          </p:cNvPr>
          <p:cNvSpPr>
            <a:spLocks noGrp="1"/>
          </p:cNvSpPr>
          <p:nvPr>
            <p:ph idx="1"/>
          </p:nvPr>
        </p:nvSpPr>
        <p:spPr>
          <a:xfrm>
            <a:off x="1192212" y="1219200"/>
            <a:ext cx="7481888" cy="7635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684FDDE-4647-D748-AB06-B1EBAEBDF9D1}"/>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34AC5763-B804-7540-ADB6-CEE7F6DF3E43}"/>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6" name="Marcador de número de diapositiva 5">
            <a:extLst>
              <a:ext uri="{FF2B5EF4-FFF2-40B4-BE49-F238E27FC236}">
                <a16:creationId xmlns:a16="http://schemas.microsoft.com/office/drawing/2014/main" id="{815E3F7E-EE8A-344F-86DF-3E1493EA5183}"/>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3484460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7B65C5-CC1E-6F4E-88AB-F4FD3BF31465}"/>
              </a:ext>
            </a:extLst>
          </p:cNvPr>
          <p:cNvSpPr>
            <a:spLocks noGrp="1"/>
          </p:cNvSpPr>
          <p:nvPr>
            <p:ph type="title"/>
          </p:nvPr>
        </p:nvSpPr>
        <p:spPr>
          <a:xfrm>
            <a:off x="1192213" y="1341521"/>
            <a:ext cx="14963775" cy="1063542"/>
          </a:xfrm>
          <a:prstGeom prst="rect">
            <a:avLst/>
          </a:prstGeom>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B307063-710F-B54B-8806-2C66D272C5FC}"/>
              </a:ext>
            </a:extLst>
          </p:cNvPr>
          <p:cNvSpPr>
            <a:spLocks noGrp="1"/>
          </p:cNvSpPr>
          <p:nvPr>
            <p:ph idx="1"/>
          </p:nvPr>
        </p:nvSpPr>
        <p:spPr>
          <a:xfrm>
            <a:off x="2501900" y="2667000"/>
            <a:ext cx="13654088" cy="6118225"/>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684FDDE-4647-D748-AB06-B1EBAEBDF9D1}"/>
              </a:ext>
            </a:extLst>
          </p:cNvPr>
          <p:cNvSpPr>
            <a:spLocks noGrp="1"/>
          </p:cNvSpPr>
          <p:nvPr>
            <p:ph type="dt" sz="half" idx="10"/>
          </p:nvPr>
        </p:nvSpPr>
        <p:spPr/>
        <p:txBody>
          <a:bodyPr/>
          <a:lstStyle/>
          <a:p>
            <a:endParaRPr lang="es-CO"/>
          </a:p>
        </p:txBody>
      </p:sp>
      <p:sp>
        <p:nvSpPr>
          <p:cNvPr id="5" name="Marcador de pie de página 4">
            <a:extLst>
              <a:ext uri="{FF2B5EF4-FFF2-40B4-BE49-F238E27FC236}">
                <a16:creationId xmlns:a16="http://schemas.microsoft.com/office/drawing/2014/main" id="{34AC5763-B804-7540-ADB6-CEE7F6DF3E43}"/>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6" name="Marcador de número de diapositiva 5">
            <a:extLst>
              <a:ext uri="{FF2B5EF4-FFF2-40B4-BE49-F238E27FC236}">
                <a16:creationId xmlns:a16="http://schemas.microsoft.com/office/drawing/2014/main" id="{815E3F7E-EE8A-344F-86DF-3E1493EA5183}"/>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7" name="object 16">
            <a:extLst>
              <a:ext uri="{FF2B5EF4-FFF2-40B4-BE49-F238E27FC236}">
                <a16:creationId xmlns:a16="http://schemas.microsoft.com/office/drawing/2014/main" id="{FCF48A0B-9BBF-EF40-8DB1-C75A0DFBB9FC}"/>
              </a:ext>
            </a:extLst>
          </p:cNvPr>
          <p:cNvSpPr/>
          <p:nvPr userDrawn="1"/>
        </p:nvSpPr>
        <p:spPr>
          <a:xfrm>
            <a:off x="2501900" y="2514600"/>
            <a:ext cx="3698240" cy="0"/>
          </a:xfrm>
          <a:custGeom>
            <a:avLst/>
            <a:gdLst/>
            <a:ahLst/>
            <a:cxnLst/>
            <a:rect l="l" t="t" r="r" b="b"/>
            <a:pathLst>
              <a:path w="3698240">
                <a:moveTo>
                  <a:pt x="0" y="0"/>
                </a:moveTo>
                <a:lnTo>
                  <a:pt x="3697732" y="0"/>
                </a:lnTo>
              </a:path>
            </a:pathLst>
          </a:custGeom>
          <a:ln w="25400">
            <a:solidFill>
              <a:srgbClr val="F7931E"/>
            </a:solidFill>
          </a:ln>
        </p:spPr>
        <p:txBody>
          <a:bodyPr wrap="square" lIns="0" tIns="0" rIns="0" bIns="0" rtlCol="0"/>
          <a:lstStyle/>
          <a:p>
            <a:endParaRPr/>
          </a:p>
        </p:txBody>
      </p:sp>
    </p:spTree>
    <p:extLst>
      <p:ext uri="{BB962C8B-B14F-4D97-AF65-F5344CB8AC3E}">
        <p14:creationId xmlns:p14="http://schemas.microsoft.com/office/powerpoint/2010/main" val="4163135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5545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ulo del video">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F385C290-A234-C241-9939-3B7D82F5287B}"/>
              </a:ext>
            </a:extLst>
          </p:cNvPr>
          <p:cNvSpPr/>
          <p:nvPr userDrawn="1"/>
        </p:nvSpPr>
        <p:spPr>
          <a:xfrm>
            <a:off x="0" y="0"/>
            <a:ext cx="7988300" cy="9753600"/>
          </a:xfrm>
          <a:prstGeom prst="rect">
            <a:avLst/>
          </a:prstGeom>
          <a:blipFill>
            <a:blip r:embed="rId2" cstate="print"/>
            <a:stretch>
              <a:fillRect/>
            </a:stretch>
          </a:blipFill>
        </p:spPr>
        <p:txBody>
          <a:bodyPr wrap="square" lIns="0" tIns="0" rIns="0" bIns="0" rtlCol="0"/>
          <a:lstStyle/>
          <a:p>
            <a:endParaRPr/>
          </a:p>
        </p:txBody>
      </p:sp>
      <p:sp>
        <p:nvSpPr>
          <p:cNvPr id="5" name="object 4">
            <a:extLst>
              <a:ext uri="{FF2B5EF4-FFF2-40B4-BE49-F238E27FC236}">
                <a16:creationId xmlns:a16="http://schemas.microsoft.com/office/drawing/2014/main" id="{5C768A84-8D4D-2945-86FD-DFDC3BF3294F}"/>
              </a:ext>
            </a:extLst>
          </p:cNvPr>
          <p:cNvSpPr/>
          <p:nvPr userDrawn="1"/>
        </p:nvSpPr>
        <p:spPr>
          <a:xfrm>
            <a:off x="0" y="0"/>
            <a:ext cx="7988300" cy="9753600"/>
          </a:xfrm>
          <a:custGeom>
            <a:avLst/>
            <a:gdLst/>
            <a:ahLst/>
            <a:cxnLst/>
            <a:rect l="l" t="t" r="r" b="b"/>
            <a:pathLst>
              <a:path w="7988300" h="9753600">
                <a:moveTo>
                  <a:pt x="0" y="9753600"/>
                </a:moveTo>
                <a:lnTo>
                  <a:pt x="7988300" y="9753600"/>
                </a:lnTo>
                <a:lnTo>
                  <a:pt x="7988300" y="0"/>
                </a:lnTo>
                <a:lnTo>
                  <a:pt x="0" y="0"/>
                </a:lnTo>
                <a:lnTo>
                  <a:pt x="0" y="9753600"/>
                </a:lnTo>
                <a:close/>
              </a:path>
            </a:pathLst>
          </a:custGeom>
          <a:solidFill>
            <a:srgbClr val="01132F">
              <a:alpha val="96998"/>
            </a:srgbClr>
          </a:solidFill>
        </p:spPr>
        <p:txBody>
          <a:bodyPr wrap="square" lIns="0" tIns="0" rIns="0" bIns="0" rtlCol="0"/>
          <a:lstStyle/>
          <a:p>
            <a:endParaRPr/>
          </a:p>
        </p:txBody>
      </p:sp>
      <p:sp>
        <p:nvSpPr>
          <p:cNvPr id="6" name="object 5">
            <a:extLst>
              <a:ext uri="{FF2B5EF4-FFF2-40B4-BE49-F238E27FC236}">
                <a16:creationId xmlns:a16="http://schemas.microsoft.com/office/drawing/2014/main" id="{64C36750-756A-214C-854A-A1FBDFFE8EEF}"/>
              </a:ext>
            </a:extLst>
          </p:cNvPr>
          <p:cNvSpPr txBox="1"/>
          <p:nvPr userDrawn="1"/>
        </p:nvSpPr>
        <p:spPr>
          <a:xfrm>
            <a:off x="1689100" y="4584306"/>
            <a:ext cx="3051810" cy="1283335"/>
          </a:xfrm>
          <a:prstGeom prst="rect">
            <a:avLst/>
          </a:prstGeom>
        </p:spPr>
        <p:txBody>
          <a:bodyPr vert="horz" wrap="square" lIns="0" tIns="13335" rIns="0" bIns="0" rtlCol="0">
            <a:spAutoFit/>
          </a:bodyPr>
          <a:lstStyle/>
          <a:p>
            <a:pPr marL="12700">
              <a:lnSpc>
                <a:spcPct val="100000"/>
              </a:lnSpc>
              <a:spcBef>
                <a:spcPts val="105"/>
              </a:spcBef>
            </a:pPr>
            <a:r>
              <a:rPr sz="8250" b="1">
                <a:solidFill>
                  <a:srgbClr val="F0F1F1"/>
                </a:solidFill>
                <a:latin typeface="Antenna Bold"/>
                <a:cs typeface="Antenna Bold"/>
              </a:rPr>
              <a:t>M</a:t>
            </a:r>
            <a:r>
              <a:rPr sz="8250" b="1">
                <a:solidFill>
                  <a:srgbClr val="18CDE2"/>
                </a:solidFill>
                <a:latin typeface="Antenna Bold"/>
                <a:cs typeface="Antenna Bold"/>
              </a:rPr>
              <a:t>IA</a:t>
            </a:r>
            <a:r>
              <a:rPr sz="8250" b="1">
                <a:solidFill>
                  <a:srgbClr val="F0F1F1"/>
                </a:solidFill>
                <a:latin typeface="Antenna Bold"/>
                <a:cs typeface="Antenna Bold"/>
              </a:rPr>
              <a:t>D</a:t>
            </a:r>
            <a:endParaRPr sz="8250">
              <a:latin typeface="Antenna Bold"/>
              <a:cs typeface="Antenna Bold"/>
            </a:endParaRPr>
          </a:p>
        </p:txBody>
      </p:sp>
      <p:sp>
        <p:nvSpPr>
          <p:cNvPr id="7" name="object 6">
            <a:extLst>
              <a:ext uri="{FF2B5EF4-FFF2-40B4-BE49-F238E27FC236}">
                <a16:creationId xmlns:a16="http://schemas.microsoft.com/office/drawing/2014/main" id="{D2990EF3-CFE2-134C-A392-F024079E91DD}"/>
              </a:ext>
            </a:extLst>
          </p:cNvPr>
          <p:cNvSpPr txBox="1"/>
          <p:nvPr userDrawn="1"/>
        </p:nvSpPr>
        <p:spPr>
          <a:xfrm>
            <a:off x="5446897" y="5013861"/>
            <a:ext cx="1271905" cy="675640"/>
          </a:xfrm>
          <a:prstGeom prst="rect">
            <a:avLst/>
          </a:prstGeom>
        </p:spPr>
        <p:txBody>
          <a:bodyPr vert="horz" wrap="square" lIns="0" tIns="68580" rIns="0" bIns="0" rtlCol="0">
            <a:spAutoFit/>
          </a:bodyPr>
          <a:lstStyle/>
          <a:p>
            <a:pPr marL="12700">
              <a:lnSpc>
                <a:spcPct val="100000"/>
              </a:lnSpc>
              <a:spcBef>
                <a:spcPts val="540"/>
              </a:spcBef>
            </a:pPr>
            <a:r>
              <a:rPr sz="1050" spc="10">
                <a:solidFill>
                  <a:srgbClr val="FFFFFF"/>
                </a:solidFill>
                <a:latin typeface="Antenna Regular"/>
                <a:cs typeface="Antenna Regular"/>
              </a:rPr>
              <a:t>Maestría</a:t>
            </a:r>
            <a:endParaRPr sz="1050">
              <a:latin typeface="Antenna Regular"/>
              <a:cs typeface="Antenna Regular"/>
            </a:endParaRPr>
          </a:p>
          <a:p>
            <a:pPr marL="12700" marR="5080">
              <a:lnSpc>
                <a:spcPct val="135400"/>
              </a:lnSpc>
            </a:pPr>
            <a:r>
              <a:rPr sz="1050" spc="20">
                <a:solidFill>
                  <a:srgbClr val="FFFFFF"/>
                </a:solidFill>
                <a:latin typeface="Antenna Regular"/>
                <a:cs typeface="Antenna Regular"/>
              </a:rPr>
              <a:t>en </a:t>
            </a:r>
            <a:r>
              <a:rPr sz="1050" spc="10">
                <a:solidFill>
                  <a:srgbClr val="FFFFFF"/>
                </a:solidFill>
                <a:latin typeface="Antenna Regular"/>
                <a:cs typeface="Antenna Regular"/>
              </a:rPr>
              <a:t>Inteligencia  Analítica </a:t>
            </a:r>
            <a:r>
              <a:rPr sz="1050" spc="20">
                <a:solidFill>
                  <a:srgbClr val="FFFFFF"/>
                </a:solidFill>
                <a:latin typeface="Antenna Regular"/>
                <a:cs typeface="Antenna Regular"/>
              </a:rPr>
              <a:t>de</a:t>
            </a:r>
            <a:r>
              <a:rPr sz="1050" spc="-50">
                <a:solidFill>
                  <a:srgbClr val="FFFFFF"/>
                </a:solidFill>
                <a:latin typeface="Antenna Regular"/>
                <a:cs typeface="Antenna Regular"/>
              </a:rPr>
              <a:t> </a:t>
            </a:r>
            <a:r>
              <a:rPr sz="1050" spc="5">
                <a:solidFill>
                  <a:srgbClr val="FFFFFF"/>
                </a:solidFill>
                <a:latin typeface="Antenna Regular"/>
                <a:cs typeface="Antenna Regular"/>
              </a:rPr>
              <a:t>Datos</a:t>
            </a:r>
            <a:endParaRPr sz="1050">
              <a:latin typeface="Antenna Regular"/>
              <a:cs typeface="Antenna Regular"/>
            </a:endParaRPr>
          </a:p>
        </p:txBody>
      </p:sp>
      <p:sp>
        <p:nvSpPr>
          <p:cNvPr id="8" name="object 7">
            <a:extLst>
              <a:ext uri="{FF2B5EF4-FFF2-40B4-BE49-F238E27FC236}">
                <a16:creationId xmlns:a16="http://schemas.microsoft.com/office/drawing/2014/main" id="{FE7F524E-3578-694F-8B3A-B9F7614835BB}"/>
              </a:ext>
            </a:extLst>
          </p:cNvPr>
          <p:cNvSpPr/>
          <p:nvPr userDrawn="1"/>
        </p:nvSpPr>
        <p:spPr>
          <a:xfrm>
            <a:off x="4004868" y="3601885"/>
            <a:ext cx="1915934" cy="2043379"/>
          </a:xfrm>
          <a:prstGeom prst="rect">
            <a:avLst/>
          </a:prstGeom>
          <a:blipFill>
            <a:blip r:embed="rId3" cstate="print"/>
            <a:stretch>
              <a:fillRect/>
            </a:stretch>
          </a:blipFill>
        </p:spPr>
        <p:txBody>
          <a:bodyPr wrap="square" lIns="0" tIns="0" rIns="0" bIns="0" rtlCol="0"/>
          <a:lstStyle/>
          <a:p>
            <a:endParaRPr/>
          </a:p>
        </p:txBody>
      </p:sp>
      <p:sp>
        <p:nvSpPr>
          <p:cNvPr id="26" name="object 5">
            <a:extLst>
              <a:ext uri="{FF2B5EF4-FFF2-40B4-BE49-F238E27FC236}">
                <a16:creationId xmlns:a16="http://schemas.microsoft.com/office/drawing/2014/main" id="{EC9A71DD-7A7A-394D-AF6A-CB8EB66CEC61}"/>
              </a:ext>
            </a:extLst>
          </p:cNvPr>
          <p:cNvSpPr/>
          <p:nvPr userDrawn="1"/>
        </p:nvSpPr>
        <p:spPr>
          <a:xfrm>
            <a:off x="10121962" y="4038600"/>
            <a:ext cx="5216435" cy="25807"/>
          </a:xfrm>
          <a:prstGeom prst="rect">
            <a:avLst/>
          </a:prstGeom>
          <a:blipFill>
            <a:blip r:embed="rId4" cstate="print"/>
            <a:stretch>
              <a:fillRect/>
            </a:stretch>
          </a:blipFill>
        </p:spPr>
        <p:txBody>
          <a:bodyPr wrap="square" lIns="0" tIns="0" rIns="0" bIns="0" rtlCol="0"/>
          <a:lstStyle/>
          <a:p>
            <a:endParaRPr/>
          </a:p>
        </p:txBody>
      </p:sp>
      <p:sp>
        <p:nvSpPr>
          <p:cNvPr id="27" name="Título 26">
            <a:extLst>
              <a:ext uri="{FF2B5EF4-FFF2-40B4-BE49-F238E27FC236}">
                <a16:creationId xmlns:a16="http://schemas.microsoft.com/office/drawing/2014/main" id="{65233DF7-DB3D-3249-B538-FC5B3FD46A59}"/>
              </a:ext>
            </a:extLst>
          </p:cNvPr>
          <p:cNvSpPr>
            <a:spLocks noGrp="1"/>
          </p:cNvSpPr>
          <p:nvPr>
            <p:ph type="title"/>
          </p:nvPr>
        </p:nvSpPr>
        <p:spPr>
          <a:xfrm>
            <a:off x="10121963" y="4282998"/>
            <a:ext cx="5537138" cy="1889202"/>
          </a:xfrm>
          <a:prstGeom prst="rect">
            <a:avLst/>
          </a:prstGeom>
        </p:spPr>
        <p:txBody>
          <a:bodyPr/>
          <a:lstStyle>
            <a:lvl1pPr>
              <a:defRPr b="1" i="0" baseline="0">
                <a:latin typeface="Antenna Bold"/>
              </a:defRPr>
            </a:lvl1pPr>
          </a:lstStyle>
          <a:p>
            <a:r>
              <a:rPr lang="es-ES"/>
              <a:t>Haga clic para modificar el estilo de título del patrón</a:t>
            </a:r>
            <a:endParaRPr lang="es-CO"/>
          </a:p>
        </p:txBody>
      </p:sp>
    </p:spTree>
    <p:extLst>
      <p:ext uri="{BB962C8B-B14F-4D97-AF65-F5344CB8AC3E}">
        <p14:creationId xmlns:p14="http://schemas.microsoft.com/office/powerpoint/2010/main" val="16253939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cSld name="Encabezado de sección">
    <p:spTree>
      <p:nvGrpSpPr>
        <p:cNvPr id="1" name=""/>
        <p:cNvGrpSpPr/>
        <p:nvPr/>
      </p:nvGrpSpPr>
      <p:grpSpPr>
        <a:xfrm>
          <a:off x="0" y="0"/>
          <a:ext cx="0" cy="0"/>
          <a:chOff x="0" y="0"/>
          <a:chExt cx="0" cy="0"/>
        </a:xfrm>
      </p:grpSpPr>
      <p:sp>
        <p:nvSpPr>
          <p:cNvPr id="9" name="object 2">
            <a:extLst>
              <a:ext uri="{FF2B5EF4-FFF2-40B4-BE49-F238E27FC236}">
                <a16:creationId xmlns:a16="http://schemas.microsoft.com/office/drawing/2014/main" id="{C9309B89-4ED5-AA49-9802-FEAB4CE7114F}"/>
              </a:ext>
            </a:extLst>
          </p:cNvPr>
          <p:cNvSpPr/>
          <p:nvPr userDrawn="1"/>
        </p:nvSpPr>
        <p:spPr>
          <a:xfrm>
            <a:off x="0" y="1917687"/>
            <a:ext cx="17272368" cy="1752612"/>
          </a:xfrm>
          <a:prstGeom prst="rect">
            <a:avLst/>
          </a:prstGeom>
          <a:blipFill>
            <a:blip r:embed="rId2" cstate="print"/>
            <a:stretch>
              <a:fillRect/>
            </a:stretch>
          </a:blipFill>
        </p:spPr>
        <p:txBody>
          <a:bodyPr wrap="square" lIns="0" tIns="0" rIns="0" bIns="0" rtlCol="0"/>
          <a:lstStyle/>
          <a:p>
            <a:endParaRPr/>
          </a:p>
        </p:txBody>
      </p:sp>
      <p:sp>
        <p:nvSpPr>
          <p:cNvPr id="2" name="Título 1">
            <a:extLst>
              <a:ext uri="{FF2B5EF4-FFF2-40B4-BE49-F238E27FC236}">
                <a16:creationId xmlns:a16="http://schemas.microsoft.com/office/drawing/2014/main" id="{ECF42F40-B4EF-ED45-9E14-8191A8E6D9FD}"/>
              </a:ext>
            </a:extLst>
          </p:cNvPr>
          <p:cNvSpPr>
            <a:spLocks noGrp="1"/>
          </p:cNvSpPr>
          <p:nvPr>
            <p:ph type="title"/>
          </p:nvPr>
        </p:nvSpPr>
        <p:spPr>
          <a:xfrm>
            <a:off x="1184275" y="4354513"/>
            <a:ext cx="14962188" cy="1816466"/>
          </a:xfrm>
          <a:prstGeom prst="rect">
            <a:avLst/>
          </a:prstGeom>
        </p:spPr>
        <p:txBody>
          <a:bodyPr anchor="ctr" anchorCtr="1"/>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03061EFF-6FC8-8F45-928F-918143BF5FDF}"/>
              </a:ext>
            </a:extLst>
          </p:cNvPr>
          <p:cNvSpPr>
            <a:spLocks noGrp="1"/>
          </p:cNvSpPr>
          <p:nvPr>
            <p:ph type="body" idx="1"/>
          </p:nvPr>
        </p:nvSpPr>
        <p:spPr>
          <a:xfrm>
            <a:off x="1184275" y="6527800"/>
            <a:ext cx="14962188" cy="2133600"/>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7BF46A54-68A9-F443-B652-4A84DA49A56A}"/>
              </a:ext>
            </a:extLst>
          </p:cNvPr>
          <p:cNvSpPr>
            <a:spLocks noGrp="1"/>
          </p:cNvSpPr>
          <p:nvPr>
            <p:ph type="dt" sz="half" idx="10"/>
          </p:nvPr>
        </p:nvSpPr>
        <p:spPr/>
        <p:txBody>
          <a:bodyPr/>
          <a:lstStyle/>
          <a:p>
            <a:endParaRPr lang="es-CO"/>
          </a:p>
        </p:txBody>
      </p:sp>
      <p:sp>
        <p:nvSpPr>
          <p:cNvPr id="5" name="Marcador de pie de página 4">
            <a:extLst>
              <a:ext uri="{FF2B5EF4-FFF2-40B4-BE49-F238E27FC236}">
                <a16:creationId xmlns:a16="http://schemas.microsoft.com/office/drawing/2014/main" id="{899B3871-8DFB-6046-9535-1B871D2EF257}"/>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6" name="Marcador de número de diapositiva 5">
            <a:extLst>
              <a:ext uri="{FF2B5EF4-FFF2-40B4-BE49-F238E27FC236}">
                <a16:creationId xmlns:a16="http://schemas.microsoft.com/office/drawing/2014/main" id="{C67B3C3F-F92D-FA4D-9764-3540C7080936}"/>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7" name="object 5">
            <a:extLst>
              <a:ext uri="{FF2B5EF4-FFF2-40B4-BE49-F238E27FC236}">
                <a16:creationId xmlns:a16="http://schemas.microsoft.com/office/drawing/2014/main" id="{F1F76395-B36B-264C-995D-395AEE90D725}"/>
              </a:ext>
            </a:extLst>
          </p:cNvPr>
          <p:cNvSpPr/>
          <p:nvPr userDrawn="1"/>
        </p:nvSpPr>
        <p:spPr>
          <a:xfrm>
            <a:off x="4102100" y="4121133"/>
            <a:ext cx="9241234" cy="25807"/>
          </a:xfrm>
          <a:prstGeom prst="rect">
            <a:avLst/>
          </a:prstGeom>
          <a:blipFill>
            <a:blip r:embed="rId3" cstate="print"/>
            <a:stretch>
              <a:fillRect/>
            </a:stretch>
          </a:blipFill>
        </p:spPr>
        <p:txBody>
          <a:bodyPr wrap="square" lIns="0" tIns="0" rIns="0" bIns="0" rtlCol="0"/>
          <a:lstStyle/>
          <a:p>
            <a:endParaRPr/>
          </a:p>
        </p:txBody>
      </p:sp>
      <p:sp>
        <p:nvSpPr>
          <p:cNvPr id="8" name="object 19">
            <a:extLst>
              <a:ext uri="{FF2B5EF4-FFF2-40B4-BE49-F238E27FC236}">
                <a16:creationId xmlns:a16="http://schemas.microsoft.com/office/drawing/2014/main" id="{0C9D6371-2DDB-FC47-838F-C03981A3D248}"/>
              </a:ext>
            </a:extLst>
          </p:cNvPr>
          <p:cNvSpPr/>
          <p:nvPr userDrawn="1"/>
        </p:nvSpPr>
        <p:spPr>
          <a:xfrm>
            <a:off x="0" y="1917700"/>
            <a:ext cx="17348200" cy="1752600"/>
          </a:xfrm>
          <a:custGeom>
            <a:avLst/>
            <a:gdLst/>
            <a:ahLst/>
            <a:cxnLst/>
            <a:rect l="l" t="t" r="r" b="b"/>
            <a:pathLst>
              <a:path w="17348200" h="1752600">
                <a:moveTo>
                  <a:pt x="0" y="1752600"/>
                </a:moveTo>
                <a:lnTo>
                  <a:pt x="17348200" y="1752600"/>
                </a:lnTo>
                <a:lnTo>
                  <a:pt x="17348200" y="0"/>
                </a:lnTo>
                <a:lnTo>
                  <a:pt x="0" y="0"/>
                </a:lnTo>
                <a:lnTo>
                  <a:pt x="0" y="1752600"/>
                </a:lnTo>
                <a:close/>
              </a:path>
            </a:pathLst>
          </a:custGeom>
          <a:solidFill>
            <a:srgbClr val="BCCCD3">
              <a:alpha val="84999"/>
            </a:srgbClr>
          </a:solidFill>
        </p:spPr>
        <p:txBody>
          <a:bodyPr wrap="square" lIns="0" tIns="0" rIns="0" bIns="0" rtlCol="0"/>
          <a:lstStyle/>
          <a:p>
            <a:endParaRPr/>
          </a:p>
        </p:txBody>
      </p:sp>
    </p:spTree>
    <p:extLst>
      <p:ext uri="{BB962C8B-B14F-4D97-AF65-F5344CB8AC3E}">
        <p14:creationId xmlns:p14="http://schemas.microsoft.com/office/powerpoint/2010/main" val="23878778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196D88-6EC7-D146-9B3A-C8DB6B6CF944}"/>
              </a:ext>
            </a:extLst>
          </p:cNvPr>
          <p:cNvSpPr>
            <a:spLocks noGrp="1"/>
          </p:cNvSpPr>
          <p:nvPr>
            <p:ph type="title"/>
          </p:nvPr>
        </p:nvSpPr>
        <p:spPr>
          <a:xfrm>
            <a:off x="1195388" y="1404937"/>
            <a:ext cx="5594350" cy="1520825"/>
          </a:xfrm>
          <a:prstGeom prst="rect">
            <a:avLst/>
          </a:prstGeo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D48105B2-4330-914B-B152-C3FE7E53BD23}"/>
              </a:ext>
            </a:extLst>
          </p:cNvPr>
          <p:cNvSpPr>
            <a:spLocks noGrp="1"/>
          </p:cNvSpPr>
          <p:nvPr>
            <p:ph type="pic" idx="1"/>
          </p:nvPr>
        </p:nvSpPr>
        <p:spPr>
          <a:xfrm>
            <a:off x="7375525" y="1404938"/>
            <a:ext cx="8782050" cy="69310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EB743D74-ECFC-1243-8BFC-8A027D6871E0}"/>
              </a:ext>
            </a:extLst>
          </p:cNvPr>
          <p:cNvSpPr>
            <a:spLocks noGrp="1"/>
          </p:cNvSpPr>
          <p:nvPr>
            <p:ph type="body" sz="half" idx="2"/>
          </p:nvPr>
        </p:nvSpPr>
        <p:spPr>
          <a:xfrm>
            <a:off x="1195388" y="2925763"/>
            <a:ext cx="5594350"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3D86FA6-6FF1-E04E-8C1C-4B46BC869B56}"/>
              </a:ext>
            </a:extLst>
          </p:cNvPr>
          <p:cNvSpPr>
            <a:spLocks noGrp="1"/>
          </p:cNvSpPr>
          <p:nvPr>
            <p:ph type="dt" sz="half" idx="10"/>
          </p:nvPr>
        </p:nvSpPr>
        <p:spPr/>
        <p:txBody>
          <a:bodyPr/>
          <a:lstStyle/>
          <a:p>
            <a:endParaRPr lang="es-CO"/>
          </a:p>
        </p:txBody>
      </p:sp>
      <p:sp>
        <p:nvSpPr>
          <p:cNvPr id="6" name="Marcador de pie de página 5">
            <a:extLst>
              <a:ext uri="{FF2B5EF4-FFF2-40B4-BE49-F238E27FC236}">
                <a16:creationId xmlns:a16="http://schemas.microsoft.com/office/drawing/2014/main" id="{21FAB447-360C-494E-B83D-0FC668C8BB12}"/>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7" name="Marcador de número de diapositiva 6">
            <a:extLst>
              <a:ext uri="{FF2B5EF4-FFF2-40B4-BE49-F238E27FC236}">
                <a16:creationId xmlns:a16="http://schemas.microsoft.com/office/drawing/2014/main" id="{7999BE8B-054E-104F-B926-FFBD75E21572}"/>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9" name="object 17">
            <a:extLst>
              <a:ext uri="{FF2B5EF4-FFF2-40B4-BE49-F238E27FC236}">
                <a16:creationId xmlns:a16="http://schemas.microsoft.com/office/drawing/2014/main" id="{39F4EE54-F5B2-BF4F-BEBF-BD9B6D4EB927}"/>
              </a:ext>
            </a:extLst>
          </p:cNvPr>
          <p:cNvSpPr/>
          <p:nvPr userDrawn="1"/>
        </p:nvSpPr>
        <p:spPr>
          <a:xfrm>
            <a:off x="7226300" y="1219200"/>
            <a:ext cx="9118600" cy="784860"/>
          </a:xfrm>
          <a:custGeom>
            <a:avLst/>
            <a:gdLst/>
            <a:ahLst/>
            <a:cxnLst/>
            <a:rect l="l" t="t" r="r" b="b"/>
            <a:pathLst>
              <a:path w="12776200" h="784860">
                <a:moveTo>
                  <a:pt x="0" y="0"/>
                </a:moveTo>
                <a:lnTo>
                  <a:pt x="12776200" y="0"/>
                </a:lnTo>
                <a:lnTo>
                  <a:pt x="12776200" y="784301"/>
                </a:lnTo>
              </a:path>
            </a:pathLst>
          </a:custGeom>
          <a:ln w="25400">
            <a:solidFill>
              <a:schemeClr val="accent6">
                <a:lumMod val="60000"/>
                <a:lumOff val="40000"/>
              </a:schemeClr>
            </a:solidFill>
          </a:ln>
        </p:spPr>
        <p:txBody>
          <a:bodyPr wrap="square" lIns="0" tIns="0" rIns="0" bIns="0" rtlCol="0"/>
          <a:lstStyle/>
          <a:p>
            <a:endParaRPr/>
          </a:p>
        </p:txBody>
      </p:sp>
      <p:sp>
        <p:nvSpPr>
          <p:cNvPr id="10" name="object 16">
            <a:extLst>
              <a:ext uri="{FF2B5EF4-FFF2-40B4-BE49-F238E27FC236}">
                <a16:creationId xmlns:a16="http://schemas.microsoft.com/office/drawing/2014/main" id="{A76AE678-6447-4D4A-87B3-238B51C3469C}"/>
              </a:ext>
            </a:extLst>
          </p:cNvPr>
          <p:cNvSpPr/>
          <p:nvPr userDrawn="1"/>
        </p:nvSpPr>
        <p:spPr>
          <a:xfrm>
            <a:off x="7226300" y="7658418"/>
            <a:ext cx="9118600" cy="921385"/>
          </a:xfrm>
          <a:custGeom>
            <a:avLst/>
            <a:gdLst/>
            <a:ahLst/>
            <a:cxnLst/>
            <a:rect l="l" t="t" r="r" b="b"/>
            <a:pathLst>
              <a:path w="12776200" h="921384">
                <a:moveTo>
                  <a:pt x="12776200" y="921334"/>
                </a:moveTo>
                <a:lnTo>
                  <a:pt x="0" y="921334"/>
                </a:lnTo>
                <a:lnTo>
                  <a:pt x="0" y="0"/>
                </a:lnTo>
              </a:path>
            </a:pathLst>
          </a:custGeom>
          <a:ln w="25400">
            <a:solidFill>
              <a:schemeClr val="accent6">
                <a:lumMod val="60000"/>
                <a:lumOff val="40000"/>
              </a:schemeClr>
            </a:solidFill>
          </a:ln>
        </p:spPr>
        <p:txBody>
          <a:bodyPr wrap="square" lIns="0" tIns="0" rIns="0" bIns="0" rtlCol="0"/>
          <a:lstStyle/>
          <a:p>
            <a:endParaRPr/>
          </a:p>
        </p:txBody>
      </p:sp>
    </p:spTree>
    <p:extLst>
      <p:ext uri="{BB962C8B-B14F-4D97-AF65-F5344CB8AC3E}">
        <p14:creationId xmlns:p14="http://schemas.microsoft.com/office/powerpoint/2010/main" val="353615570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11FC3F-E0E6-394F-B8FD-527E0D1D8254}"/>
              </a:ext>
            </a:extLst>
          </p:cNvPr>
          <p:cNvSpPr>
            <a:spLocks noGrp="1"/>
          </p:cNvSpPr>
          <p:nvPr>
            <p:ph type="title"/>
          </p:nvPr>
        </p:nvSpPr>
        <p:spPr>
          <a:xfrm>
            <a:off x="1195388" y="1404937"/>
            <a:ext cx="5594350" cy="1520825"/>
          </a:xfrm>
          <a:prstGeom prst="rect">
            <a:avLst/>
          </a:prstGeo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17DAA864-BD69-0F4A-973D-D9EF8A43DA38}"/>
              </a:ext>
            </a:extLst>
          </p:cNvPr>
          <p:cNvSpPr>
            <a:spLocks noGrp="1"/>
          </p:cNvSpPr>
          <p:nvPr>
            <p:ph idx="1"/>
          </p:nvPr>
        </p:nvSpPr>
        <p:spPr>
          <a:xfrm>
            <a:off x="7375525" y="1404938"/>
            <a:ext cx="8782050" cy="69310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5F5398E-8F5C-DE4E-AC69-E810311249C8}"/>
              </a:ext>
            </a:extLst>
          </p:cNvPr>
          <p:cNvSpPr>
            <a:spLocks noGrp="1"/>
          </p:cNvSpPr>
          <p:nvPr>
            <p:ph type="body" sz="half" idx="2"/>
          </p:nvPr>
        </p:nvSpPr>
        <p:spPr>
          <a:xfrm>
            <a:off x="1195388" y="2925763"/>
            <a:ext cx="5594350"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6F9B3AF-C10B-9A4A-B093-A06D0DB5DE3A}"/>
              </a:ext>
            </a:extLst>
          </p:cNvPr>
          <p:cNvSpPr>
            <a:spLocks noGrp="1"/>
          </p:cNvSpPr>
          <p:nvPr>
            <p:ph type="dt" sz="half" idx="10"/>
          </p:nvPr>
        </p:nvSpPr>
        <p:spPr/>
        <p:txBody>
          <a:bodyPr/>
          <a:lstStyle/>
          <a:p>
            <a:endParaRPr lang="es-CO"/>
          </a:p>
        </p:txBody>
      </p:sp>
      <p:sp>
        <p:nvSpPr>
          <p:cNvPr id="6" name="Marcador de pie de página 5">
            <a:extLst>
              <a:ext uri="{FF2B5EF4-FFF2-40B4-BE49-F238E27FC236}">
                <a16:creationId xmlns:a16="http://schemas.microsoft.com/office/drawing/2014/main" id="{DB631405-7611-8647-AEF1-38DA7D29FEA3}"/>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7" name="Marcador de número de diapositiva 6">
            <a:extLst>
              <a:ext uri="{FF2B5EF4-FFF2-40B4-BE49-F238E27FC236}">
                <a16:creationId xmlns:a16="http://schemas.microsoft.com/office/drawing/2014/main" id="{2DC65330-9D9C-9440-9F64-6A6A6D1956C8}"/>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8" name="object 17">
            <a:extLst>
              <a:ext uri="{FF2B5EF4-FFF2-40B4-BE49-F238E27FC236}">
                <a16:creationId xmlns:a16="http://schemas.microsoft.com/office/drawing/2014/main" id="{7913AA73-30F5-1B4A-BCB9-4C8B20F21D11}"/>
              </a:ext>
            </a:extLst>
          </p:cNvPr>
          <p:cNvSpPr/>
          <p:nvPr userDrawn="1"/>
        </p:nvSpPr>
        <p:spPr>
          <a:xfrm>
            <a:off x="7226300" y="1219200"/>
            <a:ext cx="9118600" cy="784860"/>
          </a:xfrm>
          <a:custGeom>
            <a:avLst/>
            <a:gdLst/>
            <a:ahLst/>
            <a:cxnLst/>
            <a:rect l="l" t="t" r="r" b="b"/>
            <a:pathLst>
              <a:path w="12776200" h="784860">
                <a:moveTo>
                  <a:pt x="0" y="0"/>
                </a:moveTo>
                <a:lnTo>
                  <a:pt x="12776200" y="0"/>
                </a:lnTo>
                <a:lnTo>
                  <a:pt x="12776200" y="784301"/>
                </a:lnTo>
              </a:path>
            </a:pathLst>
          </a:custGeom>
          <a:ln w="25400">
            <a:solidFill>
              <a:schemeClr val="accent6">
                <a:lumMod val="60000"/>
                <a:lumOff val="40000"/>
              </a:schemeClr>
            </a:solidFill>
          </a:ln>
        </p:spPr>
        <p:txBody>
          <a:bodyPr wrap="square" lIns="0" tIns="0" rIns="0" bIns="0" rtlCol="0"/>
          <a:lstStyle/>
          <a:p>
            <a:endParaRPr/>
          </a:p>
        </p:txBody>
      </p:sp>
      <p:sp>
        <p:nvSpPr>
          <p:cNvPr id="9" name="object 16">
            <a:extLst>
              <a:ext uri="{FF2B5EF4-FFF2-40B4-BE49-F238E27FC236}">
                <a16:creationId xmlns:a16="http://schemas.microsoft.com/office/drawing/2014/main" id="{E7F0E087-6FBC-5141-ACF1-55D5B5CBE648}"/>
              </a:ext>
            </a:extLst>
          </p:cNvPr>
          <p:cNvSpPr/>
          <p:nvPr userDrawn="1"/>
        </p:nvSpPr>
        <p:spPr>
          <a:xfrm>
            <a:off x="7226300" y="7658418"/>
            <a:ext cx="9118600" cy="921385"/>
          </a:xfrm>
          <a:custGeom>
            <a:avLst/>
            <a:gdLst/>
            <a:ahLst/>
            <a:cxnLst/>
            <a:rect l="l" t="t" r="r" b="b"/>
            <a:pathLst>
              <a:path w="12776200" h="921384">
                <a:moveTo>
                  <a:pt x="12776200" y="921334"/>
                </a:moveTo>
                <a:lnTo>
                  <a:pt x="0" y="921334"/>
                </a:lnTo>
                <a:lnTo>
                  <a:pt x="0" y="0"/>
                </a:lnTo>
              </a:path>
            </a:pathLst>
          </a:custGeom>
          <a:ln w="25400">
            <a:solidFill>
              <a:schemeClr val="accent6">
                <a:lumMod val="60000"/>
                <a:lumOff val="40000"/>
              </a:schemeClr>
            </a:solidFill>
          </a:ln>
        </p:spPr>
        <p:txBody>
          <a:bodyPr wrap="square" lIns="0" tIns="0" rIns="0" bIns="0" rtlCol="0"/>
          <a:lstStyle/>
          <a:p>
            <a:endParaRPr/>
          </a:p>
        </p:txBody>
      </p:sp>
    </p:spTree>
    <p:extLst>
      <p:ext uri="{BB962C8B-B14F-4D97-AF65-F5344CB8AC3E}">
        <p14:creationId xmlns:p14="http://schemas.microsoft.com/office/powerpoint/2010/main" val="1129103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2C0EDA-D105-2445-BA4B-A382EA4C8149}"/>
              </a:ext>
            </a:extLst>
          </p:cNvPr>
          <p:cNvSpPr>
            <a:spLocks noGrp="1"/>
          </p:cNvSpPr>
          <p:nvPr>
            <p:ph type="title"/>
          </p:nvPr>
        </p:nvSpPr>
        <p:spPr>
          <a:xfrm>
            <a:off x="1192213" y="1341521"/>
            <a:ext cx="14963775" cy="1063542"/>
          </a:xfrm>
          <a:prstGeom prst="rect">
            <a:avLst/>
          </a:prstGeom>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461856AE-E9BE-5F49-9917-DC5A00207896}"/>
              </a:ext>
            </a:extLst>
          </p:cNvPr>
          <p:cNvSpPr>
            <a:spLocks noGrp="1"/>
          </p:cNvSpPr>
          <p:nvPr>
            <p:ph type="dt" sz="half" idx="10"/>
          </p:nvPr>
        </p:nvSpPr>
        <p:spPr/>
        <p:txBody>
          <a:bodyPr/>
          <a:lstStyle/>
          <a:p>
            <a:endParaRPr lang="es-CO"/>
          </a:p>
        </p:txBody>
      </p:sp>
      <p:sp>
        <p:nvSpPr>
          <p:cNvPr id="4" name="Marcador de pie de página 3">
            <a:extLst>
              <a:ext uri="{FF2B5EF4-FFF2-40B4-BE49-F238E27FC236}">
                <a16:creationId xmlns:a16="http://schemas.microsoft.com/office/drawing/2014/main" id="{ECE38AB0-49DC-8D41-9C2A-A658C2B37415}"/>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5" name="Marcador de número de diapositiva 4">
            <a:extLst>
              <a:ext uri="{FF2B5EF4-FFF2-40B4-BE49-F238E27FC236}">
                <a16:creationId xmlns:a16="http://schemas.microsoft.com/office/drawing/2014/main" id="{5D88F65E-0A8A-BF4D-A9D1-13CDC1461D6B}"/>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41117356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1B5370-FB7A-2649-8204-D17A3CBA72A7}"/>
              </a:ext>
            </a:extLst>
          </p:cNvPr>
          <p:cNvSpPr>
            <a:spLocks noGrp="1"/>
          </p:cNvSpPr>
          <p:nvPr>
            <p:ph type="title"/>
          </p:nvPr>
        </p:nvSpPr>
        <p:spPr>
          <a:xfrm>
            <a:off x="1195388" y="1328738"/>
            <a:ext cx="14962187" cy="1033462"/>
          </a:xfrm>
          <a:prstGeom prst="rect">
            <a:avLst/>
          </a:prstGeo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7D7D79AE-8C86-4242-98A4-37C728186D1A}"/>
              </a:ext>
            </a:extLst>
          </p:cNvPr>
          <p:cNvSpPr>
            <a:spLocks noGrp="1"/>
          </p:cNvSpPr>
          <p:nvPr>
            <p:ph type="body" idx="1"/>
          </p:nvPr>
        </p:nvSpPr>
        <p:spPr>
          <a:xfrm>
            <a:off x="1195388" y="2390775"/>
            <a:ext cx="7339012"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7A54A44B-23A9-9F4D-A015-75D033BAD377}"/>
              </a:ext>
            </a:extLst>
          </p:cNvPr>
          <p:cNvSpPr>
            <a:spLocks noGrp="1"/>
          </p:cNvSpPr>
          <p:nvPr>
            <p:ph sz="half" idx="2"/>
          </p:nvPr>
        </p:nvSpPr>
        <p:spPr>
          <a:xfrm>
            <a:off x="1195388" y="3562350"/>
            <a:ext cx="7339012" cy="5240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94BAAB34-0793-2343-9F76-51539B000725}"/>
              </a:ext>
            </a:extLst>
          </p:cNvPr>
          <p:cNvSpPr>
            <a:spLocks noGrp="1"/>
          </p:cNvSpPr>
          <p:nvPr>
            <p:ph type="body" sz="quarter" idx="3"/>
          </p:nvPr>
        </p:nvSpPr>
        <p:spPr>
          <a:xfrm>
            <a:off x="8782050" y="2390775"/>
            <a:ext cx="7375525"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6E869DC-CA15-2741-B13E-B20B2E40A531}"/>
              </a:ext>
            </a:extLst>
          </p:cNvPr>
          <p:cNvSpPr>
            <a:spLocks noGrp="1"/>
          </p:cNvSpPr>
          <p:nvPr>
            <p:ph sz="quarter" idx="4"/>
          </p:nvPr>
        </p:nvSpPr>
        <p:spPr>
          <a:xfrm>
            <a:off x="8782050" y="3562350"/>
            <a:ext cx="7375525" cy="5240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E81E851D-27EF-3944-AB5F-B49CC316A135}"/>
              </a:ext>
            </a:extLst>
          </p:cNvPr>
          <p:cNvSpPr>
            <a:spLocks noGrp="1"/>
          </p:cNvSpPr>
          <p:nvPr>
            <p:ph type="dt" sz="half" idx="10"/>
          </p:nvPr>
        </p:nvSpPr>
        <p:spPr/>
        <p:txBody>
          <a:bodyPr/>
          <a:lstStyle/>
          <a:p>
            <a:endParaRPr lang="es-CO"/>
          </a:p>
        </p:txBody>
      </p:sp>
      <p:sp>
        <p:nvSpPr>
          <p:cNvPr id="8" name="Marcador de pie de página 7">
            <a:extLst>
              <a:ext uri="{FF2B5EF4-FFF2-40B4-BE49-F238E27FC236}">
                <a16:creationId xmlns:a16="http://schemas.microsoft.com/office/drawing/2014/main" id="{CF15C6B8-0DA7-CB4F-AEAF-E97DF9AA7F16}"/>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9" name="Marcador de número de diapositiva 8">
            <a:extLst>
              <a:ext uri="{FF2B5EF4-FFF2-40B4-BE49-F238E27FC236}">
                <a16:creationId xmlns:a16="http://schemas.microsoft.com/office/drawing/2014/main" id="{1A743C21-0EA8-B543-9578-2F5D5491D7F7}"/>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28422358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ierre">
    <p:spTree>
      <p:nvGrpSpPr>
        <p:cNvPr id="1" name=""/>
        <p:cNvGrpSpPr/>
        <p:nvPr/>
      </p:nvGrpSpPr>
      <p:grpSpPr>
        <a:xfrm>
          <a:off x="0" y="0"/>
          <a:ext cx="0" cy="0"/>
          <a:chOff x="0" y="0"/>
          <a:chExt cx="0" cy="0"/>
        </a:xfrm>
      </p:grpSpPr>
      <p:sp>
        <p:nvSpPr>
          <p:cNvPr id="3" name="object 2">
            <a:extLst>
              <a:ext uri="{FF2B5EF4-FFF2-40B4-BE49-F238E27FC236}">
                <a16:creationId xmlns:a16="http://schemas.microsoft.com/office/drawing/2014/main" id="{6B2C1491-DE14-2F40-864C-0A93B5A9F6C6}"/>
              </a:ext>
            </a:extLst>
          </p:cNvPr>
          <p:cNvSpPr/>
          <p:nvPr userDrawn="1"/>
        </p:nvSpPr>
        <p:spPr>
          <a:xfrm>
            <a:off x="0" y="0"/>
            <a:ext cx="17348200" cy="9753600"/>
          </a:xfrm>
          <a:custGeom>
            <a:avLst/>
            <a:gdLst/>
            <a:ahLst/>
            <a:cxnLst/>
            <a:rect l="l" t="t" r="r" b="b"/>
            <a:pathLst>
              <a:path w="17348200" h="9753600">
                <a:moveTo>
                  <a:pt x="0" y="9753600"/>
                </a:moveTo>
                <a:lnTo>
                  <a:pt x="17348200" y="9753600"/>
                </a:lnTo>
                <a:lnTo>
                  <a:pt x="17348200" y="0"/>
                </a:lnTo>
                <a:lnTo>
                  <a:pt x="0" y="0"/>
                </a:lnTo>
                <a:lnTo>
                  <a:pt x="0" y="9753600"/>
                </a:lnTo>
                <a:close/>
              </a:path>
            </a:pathLst>
          </a:custGeom>
          <a:solidFill>
            <a:srgbClr val="01132F"/>
          </a:solidFill>
        </p:spPr>
        <p:txBody>
          <a:bodyPr wrap="square" lIns="0" tIns="0" rIns="0" bIns="0" rtlCol="0"/>
          <a:lstStyle/>
          <a:p>
            <a:endParaRPr/>
          </a:p>
        </p:txBody>
      </p:sp>
      <p:sp>
        <p:nvSpPr>
          <p:cNvPr id="4" name="object 3">
            <a:extLst>
              <a:ext uri="{FF2B5EF4-FFF2-40B4-BE49-F238E27FC236}">
                <a16:creationId xmlns:a16="http://schemas.microsoft.com/office/drawing/2014/main" id="{787A484B-F601-1148-9946-C96E101EF2AB}"/>
              </a:ext>
            </a:extLst>
          </p:cNvPr>
          <p:cNvSpPr txBox="1"/>
          <p:nvPr userDrawn="1"/>
        </p:nvSpPr>
        <p:spPr>
          <a:xfrm>
            <a:off x="8256637" y="7987272"/>
            <a:ext cx="2221230" cy="938530"/>
          </a:xfrm>
          <a:prstGeom prst="rect">
            <a:avLst/>
          </a:prstGeom>
        </p:spPr>
        <p:txBody>
          <a:bodyPr vert="horz" wrap="square" lIns="0" tIns="17145" rIns="0" bIns="0" rtlCol="0">
            <a:spAutoFit/>
          </a:bodyPr>
          <a:lstStyle/>
          <a:p>
            <a:pPr marL="12700">
              <a:lnSpc>
                <a:spcPct val="100000"/>
              </a:lnSpc>
              <a:spcBef>
                <a:spcPts val="135"/>
              </a:spcBef>
            </a:pPr>
            <a:r>
              <a:rPr sz="5950" b="1" spc="35">
                <a:solidFill>
                  <a:srgbClr val="F0F1F1"/>
                </a:solidFill>
                <a:latin typeface="Antenna Bold"/>
                <a:cs typeface="Antenna Bold"/>
              </a:rPr>
              <a:t>M</a:t>
            </a:r>
            <a:r>
              <a:rPr sz="5950" b="1" spc="20">
                <a:solidFill>
                  <a:srgbClr val="18CDE2"/>
                </a:solidFill>
                <a:latin typeface="Antenna Bold"/>
                <a:cs typeface="Antenna Bold"/>
              </a:rPr>
              <a:t>IA</a:t>
            </a:r>
            <a:r>
              <a:rPr sz="5950" b="1" spc="30">
                <a:solidFill>
                  <a:srgbClr val="F0F1F1"/>
                </a:solidFill>
                <a:latin typeface="Antenna Bold"/>
                <a:cs typeface="Antenna Bold"/>
              </a:rPr>
              <a:t>D</a:t>
            </a:r>
            <a:endParaRPr sz="5950">
              <a:latin typeface="Antenna Bold"/>
              <a:cs typeface="Antenna Bold"/>
            </a:endParaRPr>
          </a:p>
        </p:txBody>
      </p:sp>
      <p:sp>
        <p:nvSpPr>
          <p:cNvPr id="5" name="object 4">
            <a:extLst>
              <a:ext uri="{FF2B5EF4-FFF2-40B4-BE49-F238E27FC236}">
                <a16:creationId xmlns:a16="http://schemas.microsoft.com/office/drawing/2014/main" id="{0B09E41A-FBA9-7E42-8BA5-0B474E84BCD6}"/>
              </a:ext>
            </a:extLst>
          </p:cNvPr>
          <p:cNvSpPr txBox="1"/>
          <p:nvPr userDrawn="1"/>
        </p:nvSpPr>
        <p:spPr>
          <a:xfrm>
            <a:off x="10983144" y="8298948"/>
            <a:ext cx="929640" cy="497205"/>
          </a:xfrm>
          <a:prstGeom prst="rect">
            <a:avLst/>
          </a:prstGeom>
        </p:spPr>
        <p:txBody>
          <a:bodyPr vert="horz" wrap="square" lIns="0" tIns="54610" rIns="0" bIns="0" rtlCol="0">
            <a:spAutoFit/>
          </a:bodyPr>
          <a:lstStyle/>
          <a:p>
            <a:pPr marL="12700">
              <a:lnSpc>
                <a:spcPct val="100000"/>
              </a:lnSpc>
              <a:spcBef>
                <a:spcPts val="430"/>
              </a:spcBef>
            </a:pPr>
            <a:r>
              <a:rPr sz="750" spc="15">
                <a:solidFill>
                  <a:srgbClr val="FFFFFF"/>
                </a:solidFill>
                <a:latin typeface="Antenna Regular"/>
                <a:cs typeface="Antenna Regular"/>
              </a:rPr>
              <a:t>Maestría</a:t>
            </a:r>
            <a:endParaRPr sz="750">
              <a:latin typeface="Antenna Regular"/>
              <a:cs typeface="Antenna Regular"/>
            </a:endParaRPr>
          </a:p>
          <a:p>
            <a:pPr marL="12700" marR="5080">
              <a:lnSpc>
                <a:spcPct val="137500"/>
              </a:lnSpc>
            </a:pPr>
            <a:r>
              <a:rPr sz="750" spc="20">
                <a:solidFill>
                  <a:srgbClr val="FFFFFF"/>
                </a:solidFill>
                <a:latin typeface="Antenna Regular"/>
                <a:cs typeface="Antenna Regular"/>
              </a:rPr>
              <a:t>en </a:t>
            </a:r>
            <a:r>
              <a:rPr sz="750" spc="10">
                <a:solidFill>
                  <a:srgbClr val="FFFFFF"/>
                </a:solidFill>
                <a:latin typeface="Antenna Regular"/>
                <a:cs typeface="Antenna Regular"/>
              </a:rPr>
              <a:t>Inteligencia  </a:t>
            </a:r>
            <a:r>
              <a:rPr sz="750" spc="15">
                <a:solidFill>
                  <a:srgbClr val="FFFFFF"/>
                </a:solidFill>
                <a:latin typeface="Antenna Regular"/>
                <a:cs typeface="Antenna Regular"/>
              </a:rPr>
              <a:t>Analítica </a:t>
            </a:r>
            <a:r>
              <a:rPr sz="750" spc="20">
                <a:solidFill>
                  <a:srgbClr val="FFFFFF"/>
                </a:solidFill>
                <a:latin typeface="Antenna Regular"/>
                <a:cs typeface="Antenna Regular"/>
              </a:rPr>
              <a:t>de</a:t>
            </a:r>
            <a:r>
              <a:rPr sz="750" spc="-80">
                <a:solidFill>
                  <a:srgbClr val="FFFFFF"/>
                </a:solidFill>
                <a:latin typeface="Antenna Regular"/>
                <a:cs typeface="Antenna Regular"/>
              </a:rPr>
              <a:t> </a:t>
            </a:r>
            <a:r>
              <a:rPr sz="750" spc="10">
                <a:solidFill>
                  <a:srgbClr val="FFFFFF"/>
                </a:solidFill>
                <a:latin typeface="Antenna Regular"/>
                <a:cs typeface="Antenna Regular"/>
              </a:rPr>
              <a:t>Datos</a:t>
            </a:r>
            <a:endParaRPr sz="750">
              <a:latin typeface="Antenna Regular"/>
              <a:cs typeface="Antenna Regular"/>
            </a:endParaRPr>
          </a:p>
        </p:txBody>
      </p:sp>
      <p:sp>
        <p:nvSpPr>
          <p:cNvPr id="6" name="object 5">
            <a:extLst>
              <a:ext uri="{FF2B5EF4-FFF2-40B4-BE49-F238E27FC236}">
                <a16:creationId xmlns:a16="http://schemas.microsoft.com/office/drawing/2014/main" id="{F4547025-7A88-2C41-B374-4A0BD0006075}"/>
              </a:ext>
            </a:extLst>
          </p:cNvPr>
          <p:cNvSpPr/>
          <p:nvPr userDrawn="1"/>
        </p:nvSpPr>
        <p:spPr>
          <a:xfrm>
            <a:off x="9940352" y="7278090"/>
            <a:ext cx="1390129" cy="1482483"/>
          </a:xfrm>
          <a:prstGeom prst="rect">
            <a:avLst/>
          </a:prstGeom>
          <a:blipFill>
            <a:blip r:embed="rId2" cstate="print"/>
            <a:stretch>
              <a:fillRect/>
            </a:stretch>
          </a:blipFill>
        </p:spPr>
        <p:txBody>
          <a:bodyPr wrap="square" lIns="0" tIns="0" rIns="0" bIns="0" rtlCol="0"/>
          <a:lstStyle/>
          <a:p>
            <a:endParaRPr/>
          </a:p>
        </p:txBody>
      </p:sp>
      <p:sp>
        <p:nvSpPr>
          <p:cNvPr id="7" name="object 6">
            <a:extLst>
              <a:ext uri="{FF2B5EF4-FFF2-40B4-BE49-F238E27FC236}">
                <a16:creationId xmlns:a16="http://schemas.microsoft.com/office/drawing/2014/main" id="{4EE63B38-385B-4542-8DC5-35BC06AA37D3}"/>
              </a:ext>
            </a:extLst>
          </p:cNvPr>
          <p:cNvSpPr/>
          <p:nvPr userDrawn="1"/>
        </p:nvSpPr>
        <p:spPr>
          <a:xfrm>
            <a:off x="12471400" y="7327900"/>
            <a:ext cx="0" cy="1536700"/>
          </a:xfrm>
          <a:custGeom>
            <a:avLst/>
            <a:gdLst/>
            <a:ahLst/>
            <a:cxnLst/>
            <a:rect l="l" t="t" r="r" b="b"/>
            <a:pathLst>
              <a:path h="1536700">
                <a:moveTo>
                  <a:pt x="0" y="0"/>
                </a:moveTo>
                <a:lnTo>
                  <a:pt x="0" y="1536700"/>
                </a:lnTo>
              </a:path>
            </a:pathLst>
          </a:custGeom>
          <a:ln w="12700">
            <a:solidFill>
              <a:srgbClr val="FFFFFF"/>
            </a:solidFill>
          </a:ln>
        </p:spPr>
        <p:txBody>
          <a:bodyPr wrap="square" lIns="0" tIns="0" rIns="0" bIns="0" rtlCol="0"/>
          <a:lstStyle/>
          <a:p>
            <a:endParaRPr/>
          </a:p>
        </p:txBody>
      </p:sp>
      <p:sp>
        <p:nvSpPr>
          <p:cNvPr id="9" name="object 8">
            <a:extLst>
              <a:ext uri="{FF2B5EF4-FFF2-40B4-BE49-F238E27FC236}">
                <a16:creationId xmlns:a16="http://schemas.microsoft.com/office/drawing/2014/main" id="{537BDE22-BCC3-B544-8CCC-CBFC6C93BF8C}"/>
              </a:ext>
            </a:extLst>
          </p:cNvPr>
          <p:cNvSpPr/>
          <p:nvPr userDrawn="1"/>
        </p:nvSpPr>
        <p:spPr>
          <a:xfrm>
            <a:off x="0" y="12699"/>
            <a:ext cx="7796720" cy="9740900"/>
          </a:xfrm>
          <a:prstGeom prst="rect">
            <a:avLst/>
          </a:prstGeom>
          <a:blipFill>
            <a:blip r:embed="rId3" cstate="print"/>
            <a:stretch>
              <a:fillRect/>
            </a:stretch>
          </a:blipFill>
        </p:spPr>
        <p:txBody>
          <a:bodyPr wrap="square" lIns="0" tIns="0" rIns="0" bIns="0" rtlCol="0"/>
          <a:lstStyle/>
          <a:p>
            <a:endParaRPr/>
          </a:p>
        </p:txBody>
      </p:sp>
      <p:sp>
        <p:nvSpPr>
          <p:cNvPr id="10" name="Título 9">
            <a:extLst>
              <a:ext uri="{FF2B5EF4-FFF2-40B4-BE49-F238E27FC236}">
                <a16:creationId xmlns:a16="http://schemas.microsoft.com/office/drawing/2014/main" id="{2EFCD520-3910-8542-8B38-C0DB32A02B01}"/>
              </a:ext>
            </a:extLst>
          </p:cNvPr>
          <p:cNvSpPr>
            <a:spLocks noGrp="1"/>
          </p:cNvSpPr>
          <p:nvPr>
            <p:ph type="title" hasCustomPrompt="1"/>
          </p:nvPr>
        </p:nvSpPr>
        <p:spPr>
          <a:xfrm>
            <a:off x="13030016" y="7278089"/>
            <a:ext cx="3125971" cy="709184"/>
          </a:xfrm>
          <a:prstGeom prst="rect">
            <a:avLst/>
          </a:prstGeom>
        </p:spPr>
        <p:txBody>
          <a:bodyPr/>
          <a:lstStyle>
            <a:lvl1pPr>
              <a:defRPr b="1" i="0" baseline="0">
                <a:solidFill>
                  <a:schemeClr val="bg2"/>
                </a:solidFill>
                <a:latin typeface="Antenna Bold"/>
              </a:defRPr>
            </a:lvl1pPr>
          </a:lstStyle>
          <a:p>
            <a:r>
              <a:rPr lang="es-ES"/>
              <a:t>Título</a:t>
            </a:r>
            <a:endParaRPr lang="es-CO"/>
          </a:p>
        </p:txBody>
      </p:sp>
    </p:spTree>
    <p:extLst>
      <p:ext uri="{BB962C8B-B14F-4D97-AF65-F5344CB8AC3E}">
        <p14:creationId xmlns:p14="http://schemas.microsoft.com/office/powerpoint/2010/main" val="125272623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Inicio">
    <p:spTree>
      <p:nvGrpSpPr>
        <p:cNvPr id="1" name=""/>
        <p:cNvGrpSpPr/>
        <p:nvPr/>
      </p:nvGrpSpPr>
      <p:grpSpPr>
        <a:xfrm>
          <a:off x="0" y="0"/>
          <a:ext cx="0" cy="0"/>
          <a:chOff x="0" y="0"/>
          <a:chExt cx="0" cy="0"/>
        </a:xfrm>
      </p:grpSpPr>
      <p:sp>
        <p:nvSpPr>
          <p:cNvPr id="9" name="object 4">
            <a:extLst>
              <a:ext uri="{FF2B5EF4-FFF2-40B4-BE49-F238E27FC236}">
                <a16:creationId xmlns:a16="http://schemas.microsoft.com/office/drawing/2014/main" id="{70143E76-A504-1E4B-B6FC-7D7BB768B48C}"/>
              </a:ext>
            </a:extLst>
          </p:cNvPr>
          <p:cNvSpPr txBox="1">
            <a:spLocks noGrp="1"/>
          </p:cNvSpPr>
          <p:nvPr>
            <p:ph type="title"/>
          </p:nvPr>
        </p:nvSpPr>
        <p:spPr>
          <a:xfrm>
            <a:off x="0" y="0"/>
            <a:ext cx="3728085" cy="1564640"/>
          </a:xfrm>
          <a:prstGeom prst="rect">
            <a:avLst/>
          </a:prstGeom>
        </p:spPr>
        <p:txBody>
          <a:bodyPr vert="horz" wrap="square" lIns="0" tIns="12065" rIns="0" bIns="0" rtlCol="0">
            <a:spAutoFit/>
          </a:bodyPr>
          <a:lstStyle>
            <a:lvl1pPr>
              <a:defRPr b="1" i="0" baseline="0">
                <a:noFill/>
                <a:latin typeface="Antenna Bold"/>
              </a:defRPr>
            </a:lvl1pPr>
          </a:lstStyle>
          <a:p>
            <a:pPr marL="12700">
              <a:lnSpc>
                <a:spcPct val="100000"/>
              </a:lnSpc>
              <a:spcBef>
                <a:spcPts val="95"/>
              </a:spcBef>
            </a:pPr>
            <a:r>
              <a:rPr lang="es-ES" sz="10100" spc="-5">
                <a:solidFill>
                  <a:srgbClr val="F0F1F1"/>
                </a:solidFill>
              </a:rPr>
              <a:t>Haga clic para modificar el estilo de título del patrón</a:t>
            </a:r>
            <a:endParaRPr sz="10100"/>
          </a:p>
        </p:txBody>
      </p:sp>
      <p:sp>
        <p:nvSpPr>
          <p:cNvPr id="3" name="object 2">
            <a:extLst>
              <a:ext uri="{FF2B5EF4-FFF2-40B4-BE49-F238E27FC236}">
                <a16:creationId xmlns:a16="http://schemas.microsoft.com/office/drawing/2014/main" id="{2E7776BA-87D2-464A-9865-B05CC98C54BA}"/>
              </a:ext>
            </a:extLst>
          </p:cNvPr>
          <p:cNvSpPr/>
          <p:nvPr/>
        </p:nvSpPr>
        <p:spPr>
          <a:xfrm>
            <a:off x="0" y="0"/>
            <a:ext cx="17348200" cy="9753600"/>
          </a:xfrm>
          <a:prstGeom prst="rect">
            <a:avLst/>
          </a:prstGeom>
          <a:blipFill>
            <a:blip r:embed="rId2" cstate="print"/>
            <a:stretch>
              <a:fillRect/>
            </a:stretch>
          </a:blipFill>
        </p:spPr>
        <p:txBody>
          <a:bodyPr wrap="square" lIns="0" tIns="0" rIns="0" bIns="0" rtlCol="0"/>
          <a:lstStyle/>
          <a:p>
            <a:endParaRPr/>
          </a:p>
        </p:txBody>
      </p:sp>
      <p:sp>
        <p:nvSpPr>
          <p:cNvPr id="4" name="object 3">
            <a:extLst>
              <a:ext uri="{FF2B5EF4-FFF2-40B4-BE49-F238E27FC236}">
                <a16:creationId xmlns:a16="http://schemas.microsoft.com/office/drawing/2014/main" id="{48F836A2-BD63-9B41-A860-88BF028C706D}"/>
              </a:ext>
            </a:extLst>
          </p:cNvPr>
          <p:cNvSpPr/>
          <p:nvPr/>
        </p:nvSpPr>
        <p:spPr>
          <a:xfrm>
            <a:off x="0" y="0"/>
            <a:ext cx="17348200" cy="9753600"/>
          </a:xfrm>
          <a:custGeom>
            <a:avLst/>
            <a:gdLst/>
            <a:ahLst/>
            <a:cxnLst/>
            <a:rect l="l" t="t" r="r" b="b"/>
            <a:pathLst>
              <a:path w="17348200" h="9753600">
                <a:moveTo>
                  <a:pt x="0" y="9753600"/>
                </a:moveTo>
                <a:lnTo>
                  <a:pt x="17348200" y="9753600"/>
                </a:lnTo>
                <a:lnTo>
                  <a:pt x="17348200" y="0"/>
                </a:lnTo>
                <a:lnTo>
                  <a:pt x="0" y="0"/>
                </a:lnTo>
                <a:lnTo>
                  <a:pt x="0" y="9753600"/>
                </a:lnTo>
                <a:close/>
              </a:path>
            </a:pathLst>
          </a:custGeom>
          <a:solidFill>
            <a:srgbClr val="01132F">
              <a:alpha val="96998"/>
            </a:srgbClr>
          </a:solidFill>
        </p:spPr>
        <p:txBody>
          <a:bodyPr wrap="square" lIns="0" tIns="0" rIns="0" bIns="0" rtlCol="0"/>
          <a:lstStyle/>
          <a:p>
            <a:endParaRPr/>
          </a:p>
        </p:txBody>
      </p:sp>
      <p:sp>
        <p:nvSpPr>
          <p:cNvPr id="6" name="object 5">
            <a:extLst>
              <a:ext uri="{FF2B5EF4-FFF2-40B4-BE49-F238E27FC236}">
                <a16:creationId xmlns:a16="http://schemas.microsoft.com/office/drawing/2014/main" id="{5ABB4C5D-A26F-E641-9B3E-65902DC30043}"/>
              </a:ext>
            </a:extLst>
          </p:cNvPr>
          <p:cNvSpPr txBox="1"/>
          <p:nvPr/>
        </p:nvSpPr>
        <p:spPr>
          <a:xfrm>
            <a:off x="10197796" y="5076918"/>
            <a:ext cx="1550035" cy="821055"/>
          </a:xfrm>
          <a:prstGeom prst="rect">
            <a:avLst/>
          </a:prstGeom>
        </p:spPr>
        <p:txBody>
          <a:bodyPr vert="horz" wrap="square" lIns="0" tIns="78740" rIns="0" bIns="0" rtlCol="0">
            <a:spAutoFit/>
          </a:bodyPr>
          <a:lstStyle/>
          <a:p>
            <a:pPr marL="12700">
              <a:lnSpc>
                <a:spcPct val="100000"/>
              </a:lnSpc>
              <a:spcBef>
                <a:spcPts val="620"/>
              </a:spcBef>
            </a:pPr>
            <a:r>
              <a:rPr sz="1300" spc="10">
                <a:solidFill>
                  <a:srgbClr val="FFFFFF"/>
                </a:solidFill>
                <a:latin typeface="Antenna Regular"/>
                <a:cs typeface="Antenna Regular"/>
              </a:rPr>
              <a:t>Maestría</a:t>
            </a:r>
            <a:endParaRPr sz="1300">
              <a:latin typeface="Antenna Regular"/>
              <a:cs typeface="Antenna Regular"/>
            </a:endParaRPr>
          </a:p>
          <a:p>
            <a:pPr marL="12700" marR="5080">
              <a:lnSpc>
                <a:spcPct val="133800"/>
              </a:lnSpc>
            </a:pPr>
            <a:r>
              <a:rPr sz="1300" spc="15">
                <a:solidFill>
                  <a:srgbClr val="FFFFFF"/>
                </a:solidFill>
                <a:latin typeface="Antenna Regular"/>
                <a:cs typeface="Antenna Regular"/>
              </a:rPr>
              <a:t>en </a:t>
            </a:r>
            <a:r>
              <a:rPr sz="1300" spc="5">
                <a:solidFill>
                  <a:srgbClr val="FFFFFF"/>
                </a:solidFill>
                <a:latin typeface="Antenna Regular"/>
                <a:cs typeface="Antenna Regular"/>
              </a:rPr>
              <a:t>Inteligencia  </a:t>
            </a:r>
            <a:r>
              <a:rPr sz="1300" spc="10">
                <a:solidFill>
                  <a:srgbClr val="FFFFFF"/>
                </a:solidFill>
                <a:latin typeface="Antenna Regular"/>
                <a:cs typeface="Antenna Regular"/>
              </a:rPr>
              <a:t>Analítica </a:t>
            </a:r>
            <a:r>
              <a:rPr sz="1300" spc="15">
                <a:solidFill>
                  <a:srgbClr val="FFFFFF"/>
                </a:solidFill>
                <a:latin typeface="Antenna Regular"/>
                <a:cs typeface="Antenna Regular"/>
              </a:rPr>
              <a:t>de</a:t>
            </a:r>
            <a:r>
              <a:rPr sz="1300" spc="-95">
                <a:solidFill>
                  <a:srgbClr val="FFFFFF"/>
                </a:solidFill>
                <a:latin typeface="Antenna Regular"/>
                <a:cs typeface="Antenna Regular"/>
              </a:rPr>
              <a:t> </a:t>
            </a:r>
            <a:r>
              <a:rPr sz="1300">
                <a:solidFill>
                  <a:srgbClr val="FFFFFF"/>
                </a:solidFill>
                <a:latin typeface="Antenna Regular"/>
                <a:cs typeface="Antenna Regular"/>
              </a:rPr>
              <a:t>Datos</a:t>
            </a:r>
            <a:endParaRPr sz="1300">
              <a:latin typeface="Antenna Regular"/>
              <a:cs typeface="Antenna Regular"/>
            </a:endParaRPr>
          </a:p>
        </p:txBody>
      </p:sp>
      <p:sp>
        <p:nvSpPr>
          <p:cNvPr id="7" name="object 6">
            <a:extLst>
              <a:ext uri="{FF2B5EF4-FFF2-40B4-BE49-F238E27FC236}">
                <a16:creationId xmlns:a16="http://schemas.microsoft.com/office/drawing/2014/main" id="{80828E7D-989B-6E4A-8937-B28B24A90295}"/>
              </a:ext>
            </a:extLst>
          </p:cNvPr>
          <p:cNvSpPr/>
          <p:nvPr/>
        </p:nvSpPr>
        <p:spPr>
          <a:xfrm>
            <a:off x="8430843" y="3351478"/>
            <a:ext cx="2343873" cy="2495054"/>
          </a:xfrm>
          <a:prstGeom prst="rect">
            <a:avLst/>
          </a:prstGeom>
          <a:blipFill>
            <a:blip r:embed="rId3" cstate="print"/>
            <a:stretch>
              <a:fillRect/>
            </a:stretch>
          </a:blipFill>
        </p:spPr>
        <p:txBody>
          <a:bodyPr wrap="square" lIns="0" tIns="0" rIns="0" bIns="0" rtlCol="0"/>
          <a:lstStyle/>
          <a:p>
            <a:endParaRPr/>
          </a:p>
        </p:txBody>
      </p:sp>
      <p:sp>
        <p:nvSpPr>
          <p:cNvPr id="10" name="object 4">
            <a:extLst>
              <a:ext uri="{FF2B5EF4-FFF2-40B4-BE49-F238E27FC236}">
                <a16:creationId xmlns:a16="http://schemas.microsoft.com/office/drawing/2014/main" id="{4BEED967-6724-2243-8B29-25DFF0A0A407}"/>
              </a:ext>
            </a:extLst>
          </p:cNvPr>
          <p:cNvSpPr txBox="1">
            <a:spLocks/>
          </p:cNvSpPr>
          <p:nvPr/>
        </p:nvSpPr>
        <p:spPr>
          <a:xfrm>
            <a:off x="5874694" y="4506740"/>
            <a:ext cx="3728085" cy="1564640"/>
          </a:xfrm>
          <a:prstGeom prst="rect">
            <a:avLst/>
          </a:prstGeom>
        </p:spPr>
        <p:txBody>
          <a:bodyPr vert="horz" wrap="square" lIns="0" tIns="12065" rIns="0" bIns="0" rtlCol="0">
            <a:spAutoFit/>
          </a:bodyPr>
          <a:lstStyle>
            <a:lvl1pPr algn="l" defTabSz="914400" rtl="0" eaLnBrk="1" latinLnBrk="0" hangingPunct="1">
              <a:lnSpc>
                <a:spcPct val="90000"/>
              </a:lnSpc>
              <a:spcBef>
                <a:spcPct val="0"/>
              </a:spcBef>
              <a:buNone/>
              <a:defRPr sz="4400" b="1" i="0" kern="1200" baseline="0">
                <a:noFill/>
                <a:latin typeface="Antenna Bold"/>
                <a:ea typeface="+mj-ea"/>
                <a:cs typeface="+mj-cs"/>
              </a:defRPr>
            </a:lvl1pPr>
          </a:lstStyle>
          <a:p>
            <a:pPr marL="12700">
              <a:lnSpc>
                <a:spcPct val="100000"/>
              </a:lnSpc>
              <a:spcBef>
                <a:spcPts val="95"/>
              </a:spcBef>
            </a:pPr>
            <a:r>
              <a:rPr lang="es-CO" sz="10100" spc="-5">
                <a:solidFill>
                  <a:srgbClr val="F0F1F1"/>
                </a:solidFill>
              </a:rPr>
              <a:t>M</a:t>
            </a:r>
            <a:r>
              <a:rPr lang="es-CO" sz="10100" spc="-5">
                <a:solidFill>
                  <a:srgbClr val="18CDE2"/>
                </a:solidFill>
              </a:rPr>
              <a:t>IA</a:t>
            </a:r>
            <a:r>
              <a:rPr lang="es-CO" sz="10100" spc="-5">
                <a:solidFill>
                  <a:srgbClr val="F0F1F1"/>
                </a:solidFill>
              </a:rPr>
              <a:t>D</a:t>
            </a:r>
            <a:endParaRPr lang="es-CO" sz="10100"/>
          </a:p>
        </p:txBody>
      </p:sp>
    </p:spTree>
    <p:extLst>
      <p:ext uri="{BB962C8B-B14F-4D97-AF65-F5344CB8AC3E}">
        <p14:creationId xmlns:p14="http://schemas.microsoft.com/office/powerpoint/2010/main" val="32579034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ulo del video">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F385C290-A234-C241-9939-3B7D82F5287B}"/>
              </a:ext>
            </a:extLst>
          </p:cNvPr>
          <p:cNvSpPr/>
          <p:nvPr/>
        </p:nvSpPr>
        <p:spPr>
          <a:xfrm>
            <a:off x="0" y="0"/>
            <a:ext cx="7988300" cy="9753600"/>
          </a:xfrm>
          <a:prstGeom prst="rect">
            <a:avLst/>
          </a:prstGeom>
          <a:blipFill>
            <a:blip r:embed="rId2" cstate="print"/>
            <a:stretch>
              <a:fillRect/>
            </a:stretch>
          </a:blipFill>
        </p:spPr>
        <p:txBody>
          <a:bodyPr wrap="square" lIns="0" tIns="0" rIns="0" bIns="0" rtlCol="0"/>
          <a:lstStyle/>
          <a:p>
            <a:endParaRPr/>
          </a:p>
        </p:txBody>
      </p:sp>
      <p:sp>
        <p:nvSpPr>
          <p:cNvPr id="5" name="object 4">
            <a:extLst>
              <a:ext uri="{FF2B5EF4-FFF2-40B4-BE49-F238E27FC236}">
                <a16:creationId xmlns:a16="http://schemas.microsoft.com/office/drawing/2014/main" id="{5C768A84-8D4D-2945-86FD-DFDC3BF3294F}"/>
              </a:ext>
            </a:extLst>
          </p:cNvPr>
          <p:cNvSpPr/>
          <p:nvPr/>
        </p:nvSpPr>
        <p:spPr>
          <a:xfrm>
            <a:off x="0" y="0"/>
            <a:ext cx="7988300" cy="9753600"/>
          </a:xfrm>
          <a:custGeom>
            <a:avLst/>
            <a:gdLst/>
            <a:ahLst/>
            <a:cxnLst/>
            <a:rect l="l" t="t" r="r" b="b"/>
            <a:pathLst>
              <a:path w="7988300" h="9753600">
                <a:moveTo>
                  <a:pt x="0" y="9753600"/>
                </a:moveTo>
                <a:lnTo>
                  <a:pt x="7988300" y="9753600"/>
                </a:lnTo>
                <a:lnTo>
                  <a:pt x="7988300" y="0"/>
                </a:lnTo>
                <a:lnTo>
                  <a:pt x="0" y="0"/>
                </a:lnTo>
                <a:lnTo>
                  <a:pt x="0" y="9753600"/>
                </a:lnTo>
                <a:close/>
              </a:path>
            </a:pathLst>
          </a:custGeom>
          <a:solidFill>
            <a:srgbClr val="01132F">
              <a:alpha val="96998"/>
            </a:srgbClr>
          </a:solidFill>
        </p:spPr>
        <p:txBody>
          <a:bodyPr wrap="square" lIns="0" tIns="0" rIns="0" bIns="0" rtlCol="0"/>
          <a:lstStyle/>
          <a:p>
            <a:endParaRPr/>
          </a:p>
        </p:txBody>
      </p:sp>
      <p:sp>
        <p:nvSpPr>
          <p:cNvPr id="6" name="object 5">
            <a:extLst>
              <a:ext uri="{FF2B5EF4-FFF2-40B4-BE49-F238E27FC236}">
                <a16:creationId xmlns:a16="http://schemas.microsoft.com/office/drawing/2014/main" id="{64C36750-756A-214C-854A-A1FBDFFE8EEF}"/>
              </a:ext>
            </a:extLst>
          </p:cNvPr>
          <p:cNvSpPr txBox="1"/>
          <p:nvPr/>
        </p:nvSpPr>
        <p:spPr>
          <a:xfrm>
            <a:off x="1689100" y="4584306"/>
            <a:ext cx="3051810" cy="1283335"/>
          </a:xfrm>
          <a:prstGeom prst="rect">
            <a:avLst/>
          </a:prstGeom>
        </p:spPr>
        <p:txBody>
          <a:bodyPr vert="horz" wrap="square" lIns="0" tIns="13335" rIns="0" bIns="0" rtlCol="0">
            <a:spAutoFit/>
          </a:bodyPr>
          <a:lstStyle/>
          <a:p>
            <a:pPr marL="12700">
              <a:lnSpc>
                <a:spcPct val="100000"/>
              </a:lnSpc>
              <a:spcBef>
                <a:spcPts val="105"/>
              </a:spcBef>
            </a:pPr>
            <a:r>
              <a:rPr sz="8250" b="1">
                <a:solidFill>
                  <a:srgbClr val="F0F1F1"/>
                </a:solidFill>
                <a:latin typeface="Antenna Bold"/>
                <a:cs typeface="Antenna Bold"/>
              </a:rPr>
              <a:t>M</a:t>
            </a:r>
            <a:r>
              <a:rPr sz="8250" b="1">
                <a:solidFill>
                  <a:srgbClr val="18CDE2"/>
                </a:solidFill>
                <a:latin typeface="Antenna Bold"/>
                <a:cs typeface="Antenna Bold"/>
              </a:rPr>
              <a:t>IA</a:t>
            </a:r>
            <a:r>
              <a:rPr sz="8250" b="1">
                <a:solidFill>
                  <a:srgbClr val="F0F1F1"/>
                </a:solidFill>
                <a:latin typeface="Antenna Bold"/>
                <a:cs typeface="Antenna Bold"/>
              </a:rPr>
              <a:t>D</a:t>
            </a:r>
            <a:endParaRPr sz="8250">
              <a:latin typeface="Antenna Bold"/>
              <a:cs typeface="Antenna Bold"/>
            </a:endParaRPr>
          </a:p>
        </p:txBody>
      </p:sp>
      <p:sp>
        <p:nvSpPr>
          <p:cNvPr id="7" name="object 6">
            <a:extLst>
              <a:ext uri="{FF2B5EF4-FFF2-40B4-BE49-F238E27FC236}">
                <a16:creationId xmlns:a16="http://schemas.microsoft.com/office/drawing/2014/main" id="{D2990EF3-CFE2-134C-A392-F024079E91DD}"/>
              </a:ext>
            </a:extLst>
          </p:cNvPr>
          <p:cNvSpPr txBox="1"/>
          <p:nvPr/>
        </p:nvSpPr>
        <p:spPr>
          <a:xfrm>
            <a:off x="5446897" y="5013861"/>
            <a:ext cx="1271905" cy="675640"/>
          </a:xfrm>
          <a:prstGeom prst="rect">
            <a:avLst/>
          </a:prstGeom>
        </p:spPr>
        <p:txBody>
          <a:bodyPr vert="horz" wrap="square" lIns="0" tIns="68580" rIns="0" bIns="0" rtlCol="0">
            <a:spAutoFit/>
          </a:bodyPr>
          <a:lstStyle/>
          <a:p>
            <a:pPr marL="12700">
              <a:lnSpc>
                <a:spcPct val="100000"/>
              </a:lnSpc>
              <a:spcBef>
                <a:spcPts val="540"/>
              </a:spcBef>
            </a:pPr>
            <a:r>
              <a:rPr sz="1050" spc="10">
                <a:solidFill>
                  <a:srgbClr val="FFFFFF"/>
                </a:solidFill>
                <a:latin typeface="Antenna Regular"/>
                <a:cs typeface="Antenna Regular"/>
              </a:rPr>
              <a:t>Maestría</a:t>
            </a:r>
            <a:endParaRPr sz="1050">
              <a:latin typeface="Antenna Regular"/>
              <a:cs typeface="Antenna Regular"/>
            </a:endParaRPr>
          </a:p>
          <a:p>
            <a:pPr marL="12700" marR="5080">
              <a:lnSpc>
                <a:spcPct val="135400"/>
              </a:lnSpc>
            </a:pPr>
            <a:r>
              <a:rPr sz="1050" spc="20">
                <a:solidFill>
                  <a:srgbClr val="FFFFFF"/>
                </a:solidFill>
                <a:latin typeface="Antenna Regular"/>
                <a:cs typeface="Antenna Regular"/>
              </a:rPr>
              <a:t>en </a:t>
            </a:r>
            <a:r>
              <a:rPr sz="1050" spc="10">
                <a:solidFill>
                  <a:srgbClr val="FFFFFF"/>
                </a:solidFill>
                <a:latin typeface="Antenna Regular"/>
                <a:cs typeface="Antenna Regular"/>
              </a:rPr>
              <a:t>Inteligencia  Analítica </a:t>
            </a:r>
            <a:r>
              <a:rPr sz="1050" spc="20">
                <a:solidFill>
                  <a:srgbClr val="FFFFFF"/>
                </a:solidFill>
                <a:latin typeface="Antenna Regular"/>
                <a:cs typeface="Antenna Regular"/>
              </a:rPr>
              <a:t>de</a:t>
            </a:r>
            <a:r>
              <a:rPr sz="1050" spc="-50">
                <a:solidFill>
                  <a:srgbClr val="FFFFFF"/>
                </a:solidFill>
                <a:latin typeface="Antenna Regular"/>
                <a:cs typeface="Antenna Regular"/>
              </a:rPr>
              <a:t> </a:t>
            </a:r>
            <a:r>
              <a:rPr sz="1050" spc="5">
                <a:solidFill>
                  <a:srgbClr val="FFFFFF"/>
                </a:solidFill>
                <a:latin typeface="Antenna Regular"/>
                <a:cs typeface="Antenna Regular"/>
              </a:rPr>
              <a:t>Datos</a:t>
            </a:r>
            <a:endParaRPr sz="1050">
              <a:latin typeface="Antenna Regular"/>
              <a:cs typeface="Antenna Regular"/>
            </a:endParaRPr>
          </a:p>
        </p:txBody>
      </p:sp>
      <p:sp>
        <p:nvSpPr>
          <p:cNvPr id="8" name="object 7">
            <a:extLst>
              <a:ext uri="{FF2B5EF4-FFF2-40B4-BE49-F238E27FC236}">
                <a16:creationId xmlns:a16="http://schemas.microsoft.com/office/drawing/2014/main" id="{FE7F524E-3578-694F-8B3A-B9F7614835BB}"/>
              </a:ext>
            </a:extLst>
          </p:cNvPr>
          <p:cNvSpPr/>
          <p:nvPr/>
        </p:nvSpPr>
        <p:spPr>
          <a:xfrm>
            <a:off x="4004868" y="3601885"/>
            <a:ext cx="1915934" cy="2043379"/>
          </a:xfrm>
          <a:prstGeom prst="rect">
            <a:avLst/>
          </a:prstGeom>
          <a:blipFill>
            <a:blip r:embed="rId3" cstate="print"/>
            <a:stretch>
              <a:fillRect/>
            </a:stretch>
          </a:blipFill>
        </p:spPr>
        <p:txBody>
          <a:bodyPr wrap="square" lIns="0" tIns="0" rIns="0" bIns="0" rtlCol="0"/>
          <a:lstStyle/>
          <a:p>
            <a:endParaRPr/>
          </a:p>
        </p:txBody>
      </p:sp>
      <p:sp>
        <p:nvSpPr>
          <p:cNvPr id="26" name="object 5">
            <a:extLst>
              <a:ext uri="{FF2B5EF4-FFF2-40B4-BE49-F238E27FC236}">
                <a16:creationId xmlns:a16="http://schemas.microsoft.com/office/drawing/2014/main" id="{EC9A71DD-7A7A-394D-AF6A-CB8EB66CEC61}"/>
              </a:ext>
            </a:extLst>
          </p:cNvPr>
          <p:cNvSpPr/>
          <p:nvPr/>
        </p:nvSpPr>
        <p:spPr>
          <a:xfrm>
            <a:off x="10121962" y="4038600"/>
            <a:ext cx="5216435" cy="25807"/>
          </a:xfrm>
          <a:prstGeom prst="rect">
            <a:avLst/>
          </a:prstGeom>
          <a:blipFill>
            <a:blip r:embed="rId4" cstate="print"/>
            <a:stretch>
              <a:fillRect/>
            </a:stretch>
          </a:blipFill>
        </p:spPr>
        <p:txBody>
          <a:bodyPr wrap="square" lIns="0" tIns="0" rIns="0" bIns="0" rtlCol="0"/>
          <a:lstStyle/>
          <a:p>
            <a:endParaRPr/>
          </a:p>
        </p:txBody>
      </p:sp>
      <p:sp>
        <p:nvSpPr>
          <p:cNvPr id="27" name="Título 26">
            <a:extLst>
              <a:ext uri="{FF2B5EF4-FFF2-40B4-BE49-F238E27FC236}">
                <a16:creationId xmlns:a16="http://schemas.microsoft.com/office/drawing/2014/main" id="{65233DF7-DB3D-3249-B538-FC5B3FD46A59}"/>
              </a:ext>
            </a:extLst>
          </p:cNvPr>
          <p:cNvSpPr>
            <a:spLocks noGrp="1"/>
          </p:cNvSpPr>
          <p:nvPr>
            <p:ph type="title"/>
          </p:nvPr>
        </p:nvSpPr>
        <p:spPr>
          <a:xfrm>
            <a:off x="10121963" y="4282998"/>
            <a:ext cx="5537138" cy="1889202"/>
          </a:xfrm>
          <a:prstGeom prst="rect">
            <a:avLst/>
          </a:prstGeom>
        </p:spPr>
        <p:txBody>
          <a:bodyPr/>
          <a:lstStyle>
            <a:lvl1pPr>
              <a:defRPr b="1" i="0" baseline="0">
                <a:latin typeface="Antenna Bold"/>
              </a:defRPr>
            </a:lvl1pPr>
          </a:lstStyle>
          <a:p>
            <a:r>
              <a:rPr lang="es-ES"/>
              <a:t>Haga clic para modificar el estilo de título del patrón</a:t>
            </a:r>
            <a:endParaRPr lang="es-CO"/>
          </a:p>
        </p:txBody>
      </p:sp>
      <p:sp>
        <p:nvSpPr>
          <p:cNvPr id="9" name="object 3">
            <a:extLst>
              <a:ext uri="{FF2B5EF4-FFF2-40B4-BE49-F238E27FC236}">
                <a16:creationId xmlns:a16="http://schemas.microsoft.com/office/drawing/2014/main" id="{3C0E6CBF-7289-4AA6-BEB1-F1CD8208A185}"/>
              </a:ext>
            </a:extLst>
          </p:cNvPr>
          <p:cNvSpPr/>
          <p:nvPr userDrawn="1"/>
        </p:nvSpPr>
        <p:spPr>
          <a:xfrm>
            <a:off x="0" y="0"/>
            <a:ext cx="7988300" cy="9753600"/>
          </a:xfrm>
          <a:prstGeom prst="rect">
            <a:avLst/>
          </a:prstGeom>
          <a:blipFill>
            <a:blip r:embed="rId2" cstate="print"/>
            <a:stretch>
              <a:fillRect/>
            </a:stretch>
          </a:blipFill>
        </p:spPr>
        <p:txBody>
          <a:bodyPr wrap="square" lIns="0" tIns="0" rIns="0" bIns="0" rtlCol="0"/>
          <a:lstStyle/>
          <a:p>
            <a:endParaRPr/>
          </a:p>
        </p:txBody>
      </p:sp>
      <p:sp>
        <p:nvSpPr>
          <p:cNvPr id="10" name="object 4">
            <a:extLst>
              <a:ext uri="{FF2B5EF4-FFF2-40B4-BE49-F238E27FC236}">
                <a16:creationId xmlns:a16="http://schemas.microsoft.com/office/drawing/2014/main" id="{7EA84F35-1A88-48A7-BCA4-96B057EB3591}"/>
              </a:ext>
            </a:extLst>
          </p:cNvPr>
          <p:cNvSpPr/>
          <p:nvPr userDrawn="1"/>
        </p:nvSpPr>
        <p:spPr>
          <a:xfrm>
            <a:off x="0" y="0"/>
            <a:ext cx="7988300" cy="9753600"/>
          </a:xfrm>
          <a:custGeom>
            <a:avLst/>
            <a:gdLst/>
            <a:ahLst/>
            <a:cxnLst/>
            <a:rect l="l" t="t" r="r" b="b"/>
            <a:pathLst>
              <a:path w="7988300" h="9753600">
                <a:moveTo>
                  <a:pt x="0" y="9753600"/>
                </a:moveTo>
                <a:lnTo>
                  <a:pt x="7988300" y="9753600"/>
                </a:lnTo>
                <a:lnTo>
                  <a:pt x="7988300" y="0"/>
                </a:lnTo>
                <a:lnTo>
                  <a:pt x="0" y="0"/>
                </a:lnTo>
                <a:lnTo>
                  <a:pt x="0" y="9753600"/>
                </a:lnTo>
                <a:close/>
              </a:path>
            </a:pathLst>
          </a:custGeom>
          <a:solidFill>
            <a:srgbClr val="01132F">
              <a:alpha val="96998"/>
            </a:srgbClr>
          </a:solidFill>
        </p:spPr>
        <p:txBody>
          <a:bodyPr wrap="square" lIns="0" tIns="0" rIns="0" bIns="0" rtlCol="0"/>
          <a:lstStyle/>
          <a:p>
            <a:endParaRPr/>
          </a:p>
        </p:txBody>
      </p:sp>
      <p:sp>
        <p:nvSpPr>
          <p:cNvPr id="11" name="object 5">
            <a:extLst>
              <a:ext uri="{FF2B5EF4-FFF2-40B4-BE49-F238E27FC236}">
                <a16:creationId xmlns:a16="http://schemas.microsoft.com/office/drawing/2014/main" id="{9E48DB2F-555A-40BF-BF02-21232A37A4DB}"/>
              </a:ext>
            </a:extLst>
          </p:cNvPr>
          <p:cNvSpPr txBox="1"/>
          <p:nvPr userDrawn="1"/>
        </p:nvSpPr>
        <p:spPr>
          <a:xfrm>
            <a:off x="1689100" y="4584306"/>
            <a:ext cx="3051810" cy="1283335"/>
          </a:xfrm>
          <a:prstGeom prst="rect">
            <a:avLst/>
          </a:prstGeom>
        </p:spPr>
        <p:txBody>
          <a:bodyPr vert="horz" wrap="square" lIns="0" tIns="13335" rIns="0" bIns="0" rtlCol="0">
            <a:spAutoFit/>
          </a:bodyPr>
          <a:lstStyle/>
          <a:p>
            <a:pPr marL="12700">
              <a:lnSpc>
                <a:spcPct val="100000"/>
              </a:lnSpc>
              <a:spcBef>
                <a:spcPts val="105"/>
              </a:spcBef>
            </a:pPr>
            <a:r>
              <a:rPr sz="8250" b="1">
                <a:solidFill>
                  <a:srgbClr val="F0F1F1"/>
                </a:solidFill>
                <a:latin typeface="Antenna Bold"/>
                <a:cs typeface="Antenna Bold"/>
              </a:rPr>
              <a:t>M</a:t>
            </a:r>
            <a:r>
              <a:rPr sz="8250" b="1">
                <a:solidFill>
                  <a:srgbClr val="18CDE2"/>
                </a:solidFill>
                <a:latin typeface="Antenna Bold"/>
                <a:cs typeface="Antenna Bold"/>
              </a:rPr>
              <a:t>IA</a:t>
            </a:r>
            <a:r>
              <a:rPr sz="8250" b="1">
                <a:solidFill>
                  <a:srgbClr val="F0F1F1"/>
                </a:solidFill>
                <a:latin typeface="Antenna Bold"/>
                <a:cs typeface="Antenna Bold"/>
              </a:rPr>
              <a:t>D</a:t>
            </a:r>
            <a:endParaRPr sz="8250">
              <a:latin typeface="Antenna Bold"/>
              <a:cs typeface="Antenna Bold"/>
            </a:endParaRPr>
          </a:p>
        </p:txBody>
      </p:sp>
      <p:sp>
        <p:nvSpPr>
          <p:cNvPr id="12" name="object 6">
            <a:extLst>
              <a:ext uri="{FF2B5EF4-FFF2-40B4-BE49-F238E27FC236}">
                <a16:creationId xmlns:a16="http://schemas.microsoft.com/office/drawing/2014/main" id="{B63A1F9F-04AD-4F62-AE1A-735CE3027F82}"/>
              </a:ext>
            </a:extLst>
          </p:cNvPr>
          <p:cNvSpPr txBox="1"/>
          <p:nvPr userDrawn="1"/>
        </p:nvSpPr>
        <p:spPr>
          <a:xfrm>
            <a:off x="5446897" y="5013861"/>
            <a:ext cx="1271905" cy="675640"/>
          </a:xfrm>
          <a:prstGeom prst="rect">
            <a:avLst/>
          </a:prstGeom>
        </p:spPr>
        <p:txBody>
          <a:bodyPr vert="horz" wrap="square" lIns="0" tIns="68580" rIns="0" bIns="0" rtlCol="0">
            <a:spAutoFit/>
          </a:bodyPr>
          <a:lstStyle/>
          <a:p>
            <a:pPr marL="12700">
              <a:lnSpc>
                <a:spcPct val="100000"/>
              </a:lnSpc>
              <a:spcBef>
                <a:spcPts val="540"/>
              </a:spcBef>
            </a:pPr>
            <a:r>
              <a:rPr sz="1050" spc="10">
                <a:solidFill>
                  <a:srgbClr val="FFFFFF"/>
                </a:solidFill>
                <a:latin typeface="Antenna Regular"/>
                <a:cs typeface="Antenna Regular"/>
              </a:rPr>
              <a:t>Maestría</a:t>
            </a:r>
            <a:endParaRPr sz="1050">
              <a:latin typeface="Antenna Regular"/>
              <a:cs typeface="Antenna Regular"/>
            </a:endParaRPr>
          </a:p>
          <a:p>
            <a:pPr marL="12700" marR="5080">
              <a:lnSpc>
                <a:spcPct val="135400"/>
              </a:lnSpc>
            </a:pPr>
            <a:r>
              <a:rPr sz="1050" spc="20">
                <a:solidFill>
                  <a:srgbClr val="FFFFFF"/>
                </a:solidFill>
                <a:latin typeface="Antenna Regular"/>
                <a:cs typeface="Antenna Regular"/>
              </a:rPr>
              <a:t>en </a:t>
            </a:r>
            <a:r>
              <a:rPr sz="1050" spc="10">
                <a:solidFill>
                  <a:srgbClr val="FFFFFF"/>
                </a:solidFill>
                <a:latin typeface="Antenna Regular"/>
                <a:cs typeface="Antenna Regular"/>
              </a:rPr>
              <a:t>Inteligencia  Analítica </a:t>
            </a:r>
            <a:r>
              <a:rPr sz="1050" spc="20">
                <a:solidFill>
                  <a:srgbClr val="FFFFFF"/>
                </a:solidFill>
                <a:latin typeface="Antenna Regular"/>
                <a:cs typeface="Antenna Regular"/>
              </a:rPr>
              <a:t>de</a:t>
            </a:r>
            <a:r>
              <a:rPr sz="1050" spc="-50">
                <a:solidFill>
                  <a:srgbClr val="FFFFFF"/>
                </a:solidFill>
                <a:latin typeface="Antenna Regular"/>
                <a:cs typeface="Antenna Regular"/>
              </a:rPr>
              <a:t> </a:t>
            </a:r>
            <a:r>
              <a:rPr sz="1050" spc="5">
                <a:solidFill>
                  <a:srgbClr val="FFFFFF"/>
                </a:solidFill>
                <a:latin typeface="Antenna Regular"/>
                <a:cs typeface="Antenna Regular"/>
              </a:rPr>
              <a:t>Datos</a:t>
            </a:r>
            <a:endParaRPr sz="1050">
              <a:latin typeface="Antenna Regular"/>
              <a:cs typeface="Antenna Regular"/>
            </a:endParaRPr>
          </a:p>
        </p:txBody>
      </p:sp>
      <p:sp>
        <p:nvSpPr>
          <p:cNvPr id="13" name="object 7">
            <a:extLst>
              <a:ext uri="{FF2B5EF4-FFF2-40B4-BE49-F238E27FC236}">
                <a16:creationId xmlns:a16="http://schemas.microsoft.com/office/drawing/2014/main" id="{036BDD21-459F-4C2D-B779-7BB6340FBA9A}"/>
              </a:ext>
            </a:extLst>
          </p:cNvPr>
          <p:cNvSpPr/>
          <p:nvPr userDrawn="1"/>
        </p:nvSpPr>
        <p:spPr>
          <a:xfrm>
            <a:off x="4004868" y="3601885"/>
            <a:ext cx="1915934" cy="2043379"/>
          </a:xfrm>
          <a:prstGeom prst="rect">
            <a:avLst/>
          </a:prstGeom>
          <a:blipFill>
            <a:blip r:embed="rId3" cstate="print"/>
            <a:stretch>
              <a:fillRect/>
            </a:stretch>
          </a:blipFill>
        </p:spPr>
        <p:txBody>
          <a:bodyPr wrap="square" lIns="0" tIns="0" rIns="0" bIns="0" rtlCol="0"/>
          <a:lstStyle/>
          <a:p>
            <a:endParaRPr/>
          </a:p>
        </p:txBody>
      </p:sp>
      <p:sp>
        <p:nvSpPr>
          <p:cNvPr id="14" name="object 5">
            <a:extLst>
              <a:ext uri="{FF2B5EF4-FFF2-40B4-BE49-F238E27FC236}">
                <a16:creationId xmlns:a16="http://schemas.microsoft.com/office/drawing/2014/main" id="{A0DB3128-E079-4C97-896B-659E050E2499}"/>
              </a:ext>
            </a:extLst>
          </p:cNvPr>
          <p:cNvSpPr/>
          <p:nvPr userDrawn="1"/>
        </p:nvSpPr>
        <p:spPr>
          <a:xfrm>
            <a:off x="10121962" y="4038600"/>
            <a:ext cx="5216435" cy="25807"/>
          </a:xfrm>
          <a:prstGeom prst="rect">
            <a:avLst/>
          </a:prstGeom>
          <a:blipFill>
            <a:blip r:embed="rId4"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635817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9" name="object 2">
            <a:extLst>
              <a:ext uri="{FF2B5EF4-FFF2-40B4-BE49-F238E27FC236}">
                <a16:creationId xmlns:a16="http://schemas.microsoft.com/office/drawing/2014/main" id="{C9309B89-4ED5-AA49-9802-FEAB4CE7114F}"/>
              </a:ext>
            </a:extLst>
          </p:cNvPr>
          <p:cNvSpPr/>
          <p:nvPr userDrawn="1"/>
        </p:nvSpPr>
        <p:spPr>
          <a:xfrm>
            <a:off x="0" y="1917687"/>
            <a:ext cx="17272368" cy="1752612"/>
          </a:xfrm>
          <a:prstGeom prst="rect">
            <a:avLst/>
          </a:prstGeom>
          <a:blipFill>
            <a:blip r:embed="rId2" cstate="print"/>
            <a:stretch>
              <a:fillRect/>
            </a:stretch>
          </a:blipFill>
        </p:spPr>
        <p:txBody>
          <a:bodyPr wrap="square" lIns="0" tIns="0" rIns="0" bIns="0" rtlCol="0"/>
          <a:lstStyle/>
          <a:p>
            <a:endParaRPr/>
          </a:p>
        </p:txBody>
      </p:sp>
      <p:sp>
        <p:nvSpPr>
          <p:cNvPr id="2" name="Título 1">
            <a:extLst>
              <a:ext uri="{FF2B5EF4-FFF2-40B4-BE49-F238E27FC236}">
                <a16:creationId xmlns:a16="http://schemas.microsoft.com/office/drawing/2014/main" id="{ECF42F40-B4EF-ED45-9E14-8191A8E6D9FD}"/>
              </a:ext>
            </a:extLst>
          </p:cNvPr>
          <p:cNvSpPr>
            <a:spLocks noGrp="1"/>
          </p:cNvSpPr>
          <p:nvPr>
            <p:ph type="title"/>
          </p:nvPr>
        </p:nvSpPr>
        <p:spPr>
          <a:xfrm>
            <a:off x="1184275" y="4354513"/>
            <a:ext cx="14962188" cy="1816466"/>
          </a:xfrm>
          <a:prstGeom prst="rect">
            <a:avLst/>
          </a:prstGeom>
        </p:spPr>
        <p:txBody>
          <a:bodyPr anchor="ctr" anchorCtr="1"/>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03061EFF-6FC8-8F45-928F-918143BF5FDF}"/>
              </a:ext>
            </a:extLst>
          </p:cNvPr>
          <p:cNvSpPr>
            <a:spLocks noGrp="1"/>
          </p:cNvSpPr>
          <p:nvPr>
            <p:ph type="body" idx="1"/>
          </p:nvPr>
        </p:nvSpPr>
        <p:spPr>
          <a:xfrm>
            <a:off x="1184275" y="6527800"/>
            <a:ext cx="14962188" cy="2133600"/>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7BF46A54-68A9-F443-B652-4A84DA49A56A}"/>
              </a:ext>
            </a:extLst>
          </p:cNvPr>
          <p:cNvSpPr>
            <a:spLocks noGrp="1"/>
          </p:cNvSpPr>
          <p:nvPr>
            <p:ph type="dt" sz="half" idx="10"/>
          </p:nvPr>
        </p:nvSpPr>
        <p:spPr/>
        <p:txBody>
          <a:bodyPr/>
          <a:lstStyle/>
          <a:p>
            <a:endParaRPr lang="es-CO"/>
          </a:p>
        </p:txBody>
      </p:sp>
      <p:sp>
        <p:nvSpPr>
          <p:cNvPr id="5" name="Marcador de pie de página 4">
            <a:extLst>
              <a:ext uri="{FF2B5EF4-FFF2-40B4-BE49-F238E27FC236}">
                <a16:creationId xmlns:a16="http://schemas.microsoft.com/office/drawing/2014/main" id="{899B3871-8DFB-6046-9535-1B871D2EF257}"/>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6" name="Marcador de número de diapositiva 5">
            <a:extLst>
              <a:ext uri="{FF2B5EF4-FFF2-40B4-BE49-F238E27FC236}">
                <a16:creationId xmlns:a16="http://schemas.microsoft.com/office/drawing/2014/main" id="{C67B3C3F-F92D-FA4D-9764-3540C7080936}"/>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7" name="object 5">
            <a:extLst>
              <a:ext uri="{FF2B5EF4-FFF2-40B4-BE49-F238E27FC236}">
                <a16:creationId xmlns:a16="http://schemas.microsoft.com/office/drawing/2014/main" id="{F1F76395-B36B-264C-995D-395AEE90D725}"/>
              </a:ext>
            </a:extLst>
          </p:cNvPr>
          <p:cNvSpPr/>
          <p:nvPr userDrawn="1"/>
        </p:nvSpPr>
        <p:spPr>
          <a:xfrm>
            <a:off x="4102100" y="4121133"/>
            <a:ext cx="9241234" cy="25807"/>
          </a:xfrm>
          <a:prstGeom prst="rect">
            <a:avLst/>
          </a:prstGeom>
          <a:blipFill>
            <a:blip r:embed="rId3" cstate="print"/>
            <a:stretch>
              <a:fillRect/>
            </a:stretch>
          </a:blipFill>
        </p:spPr>
        <p:txBody>
          <a:bodyPr wrap="square" lIns="0" tIns="0" rIns="0" bIns="0" rtlCol="0"/>
          <a:lstStyle/>
          <a:p>
            <a:endParaRPr/>
          </a:p>
        </p:txBody>
      </p:sp>
      <p:sp>
        <p:nvSpPr>
          <p:cNvPr id="8" name="object 19">
            <a:extLst>
              <a:ext uri="{FF2B5EF4-FFF2-40B4-BE49-F238E27FC236}">
                <a16:creationId xmlns:a16="http://schemas.microsoft.com/office/drawing/2014/main" id="{0C9D6371-2DDB-FC47-838F-C03981A3D248}"/>
              </a:ext>
            </a:extLst>
          </p:cNvPr>
          <p:cNvSpPr/>
          <p:nvPr userDrawn="1"/>
        </p:nvSpPr>
        <p:spPr>
          <a:xfrm>
            <a:off x="0" y="1917700"/>
            <a:ext cx="17348200" cy="1752600"/>
          </a:xfrm>
          <a:custGeom>
            <a:avLst/>
            <a:gdLst/>
            <a:ahLst/>
            <a:cxnLst/>
            <a:rect l="l" t="t" r="r" b="b"/>
            <a:pathLst>
              <a:path w="17348200" h="1752600">
                <a:moveTo>
                  <a:pt x="0" y="1752600"/>
                </a:moveTo>
                <a:lnTo>
                  <a:pt x="17348200" y="1752600"/>
                </a:lnTo>
                <a:lnTo>
                  <a:pt x="17348200" y="0"/>
                </a:lnTo>
                <a:lnTo>
                  <a:pt x="0" y="0"/>
                </a:lnTo>
                <a:lnTo>
                  <a:pt x="0" y="1752600"/>
                </a:lnTo>
                <a:close/>
              </a:path>
            </a:pathLst>
          </a:custGeom>
          <a:solidFill>
            <a:srgbClr val="BCCCD3">
              <a:alpha val="84999"/>
            </a:srgbClr>
          </a:solidFill>
        </p:spPr>
        <p:txBody>
          <a:bodyPr wrap="square" lIns="0" tIns="0" rIns="0" bIns="0" rtlCol="0"/>
          <a:lstStyle/>
          <a:p>
            <a:endParaRPr/>
          </a:p>
        </p:txBody>
      </p:sp>
    </p:spTree>
    <p:extLst>
      <p:ext uri="{BB962C8B-B14F-4D97-AF65-F5344CB8AC3E}">
        <p14:creationId xmlns:p14="http://schemas.microsoft.com/office/powerpoint/2010/main" val="295098181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ierre">
    <p:spTree>
      <p:nvGrpSpPr>
        <p:cNvPr id="1" name=""/>
        <p:cNvGrpSpPr/>
        <p:nvPr/>
      </p:nvGrpSpPr>
      <p:grpSpPr>
        <a:xfrm>
          <a:off x="0" y="0"/>
          <a:ext cx="0" cy="0"/>
          <a:chOff x="0" y="0"/>
          <a:chExt cx="0" cy="0"/>
        </a:xfrm>
      </p:grpSpPr>
      <p:sp>
        <p:nvSpPr>
          <p:cNvPr id="3" name="object 2">
            <a:extLst>
              <a:ext uri="{FF2B5EF4-FFF2-40B4-BE49-F238E27FC236}">
                <a16:creationId xmlns:a16="http://schemas.microsoft.com/office/drawing/2014/main" id="{6B2C1491-DE14-2F40-864C-0A93B5A9F6C6}"/>
              </a:ext>
            </a:extLst>
          </p:cNvPr>
          <p:cNvSpPr/>
          <p:nvPr/>
        </p:nvSpPr>
        <p:spPr>
          <a:xfrm>
            <a:off x="0" y="0"/>
            <a:ext cx="17348200" cy="9753600"/>
          </a:xfrm>
          <a:custGeom>
            <a:avLst/>
            <a:gdLst/>
            <a:ahLst/>
            <a:cxnLst/>
            <a:rect l="l" t="t" r="r" b="b"/>
            <a:pathLst>
              <a:path w="17348200" h="9753600">
                <a:moveTo>
                  <a:pt x="0" y="9753600"/>
                </a:moveTo>
                <a:lnTo>
                  <a:pt x="17348200" y="9753600"/>
                </a:lnTo>
                <a:lnTo>
                  <a:pt x="17348200" y="0"/>
                </a:lnTo>
                <a:lnTo>
                  <a:pt x="0" y="0"/>
                </a:lnTo>
                <a:lnTo>
                  <a:pt x="0" y="9753600"/>
                </a:lnTo>
                <a:close/>
              </a:path>
            </a:pathLst>
          </a:custGeom>
          <a:solidFill>
            <a:srgbClr val="01132F"/>
          </a:solidFill>
        </p:spPr>
        <p:txBody>
          <a:bodyPr wrap="square" lIns="0" tIns="0" rIns="0" bIns="0" rtlCol="0"/>
          <a:lstStyle/>
          <a:p>
            <a:endParaRPr/>
          </a:p>
        </p:txBody>
      </p:sp>
      <p:sp>
        <p:nvSpPr>
          <p:cNvPr id="4" name="object 3">
            <a:extLst>
              <a:ext uri="{FF2B5EF4-FFF2-40B4-BE49-F238E27FC236}">
                <a16:creationId xmlns:a16="http://schemas.microsoft.com/office/drawing/2014/main" id="{787A484B-F601-1148-9946-C96E101EF2AB}"/>
              </a:ext>
            </a:extLst>
          </p:cNvPr>
          <p:cNvSpPr txBox="1"/>
          <p:nvPr/>
        </p:nvSpPr>
        <p:spPr>
          <a:xfrm>
            <a:off x="8256637" y="7987272"/>
            <a:ext cx="2221230" cy="938530"/>
          </a:xfrm>
          <a:prstGeom prst="rect">
            <a:avLst/>
          </a:prstGeom>
        </p:spPr>
        <p:txBody>
          <a:bodyPr vert="horz" wrap="square" lIns="0" tIns="17145" rIns="0" bIns="0" rtlCol="0">
            <a:spAutoFit/>
          </a:bodyPr>
          <a:lstStyle/>
          <a:p>
            <a:pPr marL="12700">
              <a:lnSpc>
                <a:spcPct val="100000"/>
              </a:lnSpc>
              <a:spcBef>
                <a:spcPts val="135"/>
              </a:spcBef>
            </a:pPr>
            <a:r>
              <a:rPr sz="5950" b="1" spc="35">
                <a:solidFill>
                  <a:srgbClr val="F0F1F1"/>
                </a:solidFill>
                <a:latin typeface="Antenna Bold"/>
                <a:cs typeface="Antenna Bold"/>
              </a:rPr>
              <a:t>M</a:t>
            </a:r>
            <a:r>
              <a:rPr sz="5950" b="1" spc="20">
                <a:solidFill>
                  <a:srgbClr val="18CDE2"/>
                </a:solidFill>
                <a:latin typeface="Antenna Bold"/>
                <a:cs typeface="Antenna Bold"/>
              </a:rPr>
              <a:t>IA</a:t>
            </a:r>
            <a:r>
              <a:rPr sz="5950" b="1" spc="30">
                <a:solidFill>
                  <a:srgbClr val="F0F1F1"/>
                </a:solidFill>
                <a:latin typeface="Antenna Bold"/>
                <a:cs typeface="Antenna Bold"/>
              </a:rPr>
              <a:t>D</a:t>
            </a:r>
            <a:endParaRPr sz="5950">
              <a:latin typeface="Antenna Bold"/>
              <a:cs typeface="Antenna Bold"/>
            </a:endParaRPr>
          </a:p>
        </p:txBody>
      </p:sp>
      <p:sp>
        <p:nvSpPr>
          <p:cNvPr id="5" name="object 4">
            <a:extLst>
              <a:ext uri="{FF2B5EF4-FFF2-40B4-BE49-F238E27FC236}">
                <a16:creationId xmlns:a16="http://schemas.microsoft.com/office/drawing/2014/main" id="{0B09E41A-FBA9-7E42-8BA5-0B474E84BCD6}"/>
              </a:ext>
            </a:extLst>
          </p:cNvPr>
          <p:cNvSpPr txBox="1"/>
          <p:nvPr/>
        </p:nvSpPr>
        <p:spPr>
          <a:xfrm>
            <a:off x="10983144" y="8298948"/>
            <a:ext cx="929640" cy="497205"/>
          </a:xfrm>
          <a:prstGeom prst="rect">
            <a:avLst/>
          </a:prstGeom>
        </p:spPr>
        <p:txBody>
          <a:bodyPr vert="horz" wrap="square" lIns="0" tIns="54610" rIns="0" bIns="0" rtlCol="0">
            <a:spAutoFit/>
          </a:bodyPr>
          <a:lstStyle/>
          <a:p>
            <a:pPr marL="12700">
              <a:lnSpc>
                <a:spcPct val="100000"/>
              </a:lnSpc>
              <a:spcBef>
                <a:spcPts val="430"/>
              </a:spcBef>
            </a:pPr>
            <a:r>
              <a:rPr sz="750" spc="15">
                <a:solidFill>
                  <a:srgbClr val="FFFFFF"/>
                </a:solidFill>
                <a:latin typeface="Antenna Regular"/>
                <a:cs typeface="Antenna Regular"/>
              </a:rPr>
              <a:t>Maestría</a:t>
            </a:r>
            <a:endParaRPr sz="750">
              <a:latin typeface="Antenna Regular"/>
              <a:cs typeface="Antenna Regular"/>
            </a:endParaRPr>
          </a:p>
          <a:p>
            <a:pPr marL="12700" marR="5080">
              <a:lnSpc>
                <a:spcPct val="137500"/>
              </a:lnSpc>
            </a:pPr>
            <a:r>
              <a:rPr sz="750" spc="20">
                <a:solidFill>
                  <a:srgbClr val="FFFFFF"/>
                </a:solidFill>
                <a:latin typeface="Antenna Regular"/>
                <a:cs typeface="Antenna Regular"/>
              </a:rPr>
              <a:t>en </a:t>
            </a:r>
            <a:r>
              <a:rPr sz="750" spc="10">
                <a:solidFill>
                  <a:srgbClr val="FFFFFF"/>
                </a:solidFill>
                <a:latin typeface="Antenna Regular"/>
                <a:cs typeface="Antenna Regular"/>
              </a:rPr>
              <a:t>Inteligencia  </a:t>
            </a:r>
            <a:r>
              <a:rPr sz="750" spc="15">
                <a:solidFill>
                  <a:srgbClr val="FFFFFF"/>
                </a:solidFill>
                <a:latin typeface="Antenna Regular"/>
                <a:cs typeface="Antenna Regular"/>
              </a:rPr>
              <a:t>Analítica </a:t>
            </a:r>
            <a:r>
              <a:rPr sz="750" spc="20">
                <a:solidFill>
                  <a:srgbClr val="FFFFFF"/>
                </a:solidFill>
                <a:latin typeface="Antenna Regular"/>
                <a:cs typeface="Antenna Regular"/>
              </a:rPr>
              <a:t>de</a:t>
            </a:r>
            <a:r>
              <a:rPr sz="750" spc="-80">
                <a:solidFill>
                  <a:srgbClr val="FFFFFF"/>
                </a:solidFill>
                <a:latin typeface="Antenna Regular"/>
                <a:cs typeface="Antenna Regular"/>
              </a:rPr>
              <a:t> </a:t>
            </a:r>
            <a:r>
              <a:rPr sz="750" spc="10">
                <a:solidFill>
                  <a:srgbClr val="FFFFFF"/>
                </a:solidFill>
                <a:latin typeface="Antenna Regular"/>
                <a:cs typeface="Antenna Regular"/>
              </a:rPr>
              <a:t>Datos</a:t>
            </a:r>
            <a:endParaRPr sz="750">
              <a:latin typeface="Antenna Regular"/>
              <a:cs typeface="Antenna Regular"/>
            </a:endParaRPr>
          </a:p>
        </p:txBody>
      </p:sp>
      <p:sp>
        <p:nvSpPr>
          <p:cNvPr id="6" name="object 5">
            <a:extLst>
              <a:ext uri="{FF2B5EF4-FFF2-40B4-BE49-F238E27FC236}">
                <a16:creationId xmlns:a16="http://schemas.microsoft.com/office/drawing/2014/main" id="{F4547025-7A88-2C41-B374-4A0BD0006075}"/>
              </a:ext>
            </a:extLst>
          </p:cNvPr>
          <p:cNvSpPr/>
          <p:nvPr/>
        </p:nvSpPr>
        <p:spPr>
          <a:xfrm>
            <a:off x="9940352" y="7278090"/>
            <a:ext cx="1390129" cy="1482483"/>
          </a:xfrm>
          <a:prstGeom prst="rect">
            <a:avLst/>
          </a:prstGeom>
          <a:blipFill>
            <a:blip r:embed="rId2" cstate="print"/>
            <a:stretch>
              <a:fillRect/>
            </a:stretch>
          </a:blipFill>
        </p:spPr>
        <p:txBody>
          <a:bodyPr wrap="square" lIns="0" tIns="0" rIns="0" bIns="0" rtlCol="0"/>
          <a:lstStyle/>
          <a:p>
            <a:endParaRPr/>
          </a:p>
        </p:txBody>
      </p:sp>
      <p:sp>
        <p:nvSpPr>
          <p:cNvPr id="7" name="object 6">
            <a:extLst>
              <a:ext uri="{FF2B5EF4-FFF2-40B4-BE49-F238E27FC236}">
                <a16:creationId xmlns:a16="http://schemas.microsoft.com/office/drawing/2014/main" id="{4EE63B38-385B-4542-8DC5-35BC06AA37D3}"/>
              </a:ext>
            </a:extLst>
          </p:cNvPr>
          <p:cNvSpPr/>
          <p:nvPr/>
        </p:nvSpPr>
        <p:spPr>
          <a:xfrm>
            <a:off x="12471400" y="7327900"/>
            <a:ext cx="0" cy="1536700"/>
          </a:xfrm>
          <a:custGeom>
            <a:avLst/>
            <a:gdLst/>
            <a:ahLst/>
            <a:cxnLst/>
            <a:rect l="l" t="t" r="r" b="b"/>
            <a:pathLst>
              <a:path h="1536700">
                <a:moveTo>
                  <a:pt x="0" y="0"/>
                </a:moveTo>
                <a:lnTo>
                  <a:pt x="0" y="1536700"/>
                </a:lnTo>
              </a:path>
            </a:pathLst>
          </a:custGeom>
          <a:ln w="12700">
            <a:solidFill>
              <a:srgbClr val="FFFFFF"/>
            </a:solidFill>
          </a:ln>
        </p:spPr>
        <p:txBody>
          <a:bodyPr wrap="square" lIns="0" tIns="0" rIns="0" bIns="0" rtlCol="0"/>
          <a:lstStyle/>
          <a:p>
            <a:endParaRPr/>
          </a:p>
        </p:txBody>
      </p:sp>
      <p:sp>
        <p:nvSpPr>
          <p:cNvPr id="9" name="object 8">
            <a:extLst>
              <a:ext uri="{FF2B5EF4-FFF2-40B4-BE49-F238E27FC236}">
                <a16:creationId xmlns:a16="http://schemas.microsoft.com/office/drawing/2014/main" id="{537BDE22-BCC3-B544-8CCC-CBFC6C93BF8C}"/>
              </a:ext>
            </a:extLst>
          </p:cNvPr>
          <p:cNvSpPr/>
          <p:nvPr/>
        </p:nvSpPr>
        <p:spPr>
          <a:xfrm>
            <a:off x="0" y="12699"/>
            <a:ext cx="7796720" cy="9740900"/>
          </a:xfrm>
          <a:prstGeom prst="rect">
            <a:avLst/>
          </a:prstGeom>
          <a:blipFill>
            <a:blip r:embed="rId3" cstate="print"/>
            <a:stretch>
              <a:fillRect/>
            </a:stretch>
          </a:blipFill>
        </p:spPr>
        <p:txBody>
          <a:bodyPr wrap="square" lIns="0" tIns="0" rIns="0" bIns="0" rtlCol="0"/>
          <a:lstStyle/>
          <a:p>
            <a:endParaRPr/>
          </a:p>
        </p:txBody>
      </p:sp>
      <p:sp>
        <p:nvSpPr>
          <p:cNvPr id="10" name="Título 9">
            <a:extLst>
              <a:ext uri="{FF2B5EF4-FFF2-40B4-BE49-F238E27FC236}">
                <a16:creationId xmlns:a16="http://schemas.microsoft.com/office/drawing/2014/main" id="{2EFCD520-3910-8542-8B38-C0DB32A02B01}"/>
              </a:ext>
            </a:extLst>
          </p:cNvPr>
          <p:cNvSpPr>
            <a:spLocks noGrp="1"/>
          </p:cNvSpPr>
          <p:nvPr>
            <p:ph type="title" hasCustomPrompt="1"/>
          </p:nvPr>
        </p:nvSpPr>
        <p:spPr>
          <a:xfrm>
            <a:off x="13030016" y="7278089"/>
            <a:ext cx="3125971" cy="709184"/>
          </a:xfrm>
          <a:prstGeom prst="rect">
            <a:avLst/>
          </a:prstGeom>
        </p:spPr>
        <p:txBody>
          <a:bodyPr/>
          <a:lstStyle>
            <a:lvl1pPr>
              <a:defRPr b="1" i="0" baseline="0">
                <a:solidFill>
                  <a:schemeClr val="bg2"/>
                </a:solidFill>
                <a:latin typeface="Antenna Bold"/>
              </a:defRPr>
            </a:lvl1pPr>
          </a:lstStyle>
          <a:p>
            <a:r>
              <a:rPr lang="es-ES"/>
              <a:t>Título</a:t>
            </a:r>
            <a:endParaRPr lang="es-CO"/>
          </a:p>
        </p:txBody>
      </p:sp>
      <p:sp>
        <p:nvSpPr>
          <p:cNvPr id="11" name="object 2">
            <a:extLst>
              <a:ext uri="{FF2B5EF4-FFF2-40B4-BE49-F238E27FC236}">
                <a16:creationId xmlns:a16="http://schemas.microsoft.com/office/drawing/2014/main" id="{83547BEA-4FDC-4369-A61E-03940733A7AD}"/>
              </a:ext>
            </a:extLst>
          </p:cNvPr>
          <p:cNvSpPr/>
          <p:nvPr userDrawn="1"/>
        </p:nvSpPr>
        <p:spPr>
          <a:xfrm>
            <a:off x="0" y="0"/>
            <a:ext cx="17348200" cy="9753600"/>
          </a:xfrm>
          <a:custGeom>
            <a:avLst/>
            <a:gdLst/>
            <a:ahLst/>
            <a:cxnLst/>
            <a:rect l="l" t="t" r="r" b="b"/>
            <a:pathLst>
              <a:path w="17348200" h="9753600">
                <a:moveTo>
                  <a:pt x="0" y="9753600"/>
                </a:moveTo>
                <a:lnTo>
                  <a:pt x="17348200" y="9753600"/>
                </a:lnTo>
                <a:lnTo>
                  <a:pt x="17348200" y="0"/>
                </a:lnTo>
                <a:lnTo>
                  <a:pt x="0" y="0"/>
                </a:lnTo>
                <a:lnTo>
                  <a:pt x="0" y="9753600"/>
                </a:lnTo>
                <a:close/>
              </a:path>
            </a:pathLst>
          </a:custGeom>
          <a:solidFill>
            <a:srgbClr val="01132F"/>
          </a:solidFill>
        </p:spPr>
        <p:txBody>
          <a:bodyPr wrap="square" lIns="0" tIns="0" rIns="0" bIns="0" rtlCol="0"/>
          <a:lstStyle/>
          <a:p>
            <a:endParaRPr/>
          </a:p>
        </p:txBody>
      </p:sp>
      <p:sp>
        <p:nvSpPr>
          <p:cNvPr id="12" name="object 3">
            <a:extLst>
              <a:ext uri="{FF2B5EF4-FFF2-40B4-BE49-F238E27FC236}">
                <a16:creationId xmlns:a16="http://schemas.microsoft.com/office/drawing/2014/main" id="{9789BB49-4F89-455F-8B82-B92A2B0EE044}"/>
              </a:ext>
            </a:extLst>
          </p:cNvPr>
          <p:cNvSpPr txBox="1"/>
          <p:nvPr userDrawn="1"/>
        </p:nvSpPr>
        <p:spPr>
          <a:xfrm>
            <a:off x="8256637" y="7987272"/>
            <a:ext cx="2221230" cy="938530"/>
          </a:xfrm>
          <a:prstGeom prst="rect">
            <a:avLst/>
          </a:prstGeom>
        </p:spPr>
        <p:txBody>
          <a:bodyPr vert="horz" wrap="square" lIns="0" tIns="17145" rIns="0" bIns="0" rtlCol="0">
            <a:spAutoFit/>
          </a:bodyPr>
          <a:lstStyle/>
          <a:p>
            <a:pPr marL="12700">
              <a:lnSpc>
                <a:spcPct val="100000"/>
              </a:lnSpc>
              <a:spcBef>
                <a:spcPts val="135"/>
              </a:spcBef>
            </a:pPr>
            <a:r>
              <a:rPr sz="5950" b="1" spc="35">
                <a:solidFill>
                  <a:srgbClr val="F0F1F1"/>
                </a:solidFill>
                <a:latin typeface="Antenna Bold"/>
                <a:cs typeface="Antenna Bold"/>
              </a:rPr>
              <a:t>M</a:t>
            </a:r>
            <a:r>
              <a:rPr sz="5950" b="1" spc="20">
                <a:solidFill>
                  <a:srgbClr val="18CDE2"/>
                </a:solidFill>
                <a:latin typeface="Antenna Bold"/>
                <a:cs typeface="Antenna Bold"/>
              </a:rPr>
              <a:t>IA</a:t>
            </a:r>
            <a:r>
              <a:rPr sz="5950" b="1" spc="30">
                <a:solidFill>
                  <a:srgbClr val="F0F1F1"/>
                </a:solidFill>
                <a:latin typeface="Antenna Bold"/>
                <a:cs typeface="Antenna Bold"/>
              </a:rPr>
              <a:t>D</a:t>
            </a:r>
            <a:endParaRPr sz="5950">
              <a:latin typeface="Antenna Bold"/>
              <a:cs typeface="Antenna Bold"/>
            </a:endParaRPr>
          </a:p>
        </p:txBody>
      </p:sp>
      <p:sp>
        <p:nvSpPr>
          <p:cNvPr id="13" name="object 4">
            <a:extLst>
              <a:ext uri="{FF2B5EF4-FFF2-40B4-BE49-F238E27FC236}">
                <a16:creationId xmlns:a16="http://schemas.microsoft.com/office/drawing/2014/main" id="{79F13FBE-768F-407D-8A9A-AE6E956532C5}"/>
              </a:ext>
            </a:extLst>
          </p:cNvPr>
          <p:cNvSpPr txBox="1"/>
          <p:nvPr userDrawn="1"/>
        </p:nvSpPr>
        <p:spPr>
          <a:xfrm>
            <a:off x="10983144" y="8298948"/>
            <a:ext cx="929640" cy="497205"/>
          </a:xfrm>
          <a:prstGeom prst="rect">
            <a:avLst/>
          </a:prstGeom>
        </p:spPr>
        <p:txBody>
          <a:bodyPr vert="horz" wrap="square" lIns="0" tIns="54610" rIns="0" bIns="0" rtlCol="0">
            <a:spAutoFit/>
          </a:bodyPr>
          <a:lstStyle/>
          <a:p>
            <a:pPr marL="12700">
              <a:lnSpc>
                <a:spcPct val="100000"/>
              </a:lnSpc>
              <a:spcBef>
                <a:spcPts val="430"/>
              </a:spcBef>
            </a:pPr>
            <a:r>
              <a:rPr sz="750" spc="15">
                <a:solidFill>
                  <a:srgbClr val="FFFFFF"/>
                </a:solidFill>
                <a:latin typeface="Antenna Regular"/>
                <a:cs typeface="Antenna Regular"/>
              </a:rPr>
              <a:t>Maestría</a:t>
            </a:r>
            <a:endParaRPr sz="750">
              <a:latin typeface="Antenna Regular"/>
              <a:cs typeface="Antenna Regular"/>
            </a:endParaRPr>
          </a:p>
          <a:p>
            <a:pPr marL="12700" marR="5080">
              <a:lnSpc>
                <a:spcPct val="137500"/>
              </a:lnSpc>
            </a:pPr>
            <a:r>
              <a:rPr sz="750" spc="20">
                <a:solidFill>
                  <a:srgbClr val="FFFFFF"/>
                </a:solidFill>
                <a:latin typeface="Antenna Regular"/>
                <a:cs typeface="Antenna Regular"/>
              </a:rPr>
              <a:t>en </a:t>
            </a:r>
            <a:r>
              <a:rPr sz="750" spc="10">
                <a:solidFill>
                  <a:srgbClr val="FFFFFF"/>
                </a:solidFill>
                <a:latin typeface="Antenna Regular"/>
                <a:cs typeface="Antenna Regular"/>
              </a:rPr>
              <a:t>Inteligencia  </a:t>
            </a:r>
            <a:r>
              <a:rPr sz="750" spc="15">
                <a:solidFill>
                  <a:srgbClr val="FFFFFF"/>
                </a:solidFill>
                <a:latin typeface="Antenna Regular"/>
                <a:cs typeface="Antenna Regular"/>
              </a:rPr>
              <a:t>Analítica </a:t>
            </a:r>
            <a:r>
              <a:rPr sz="750" spc="20">
                <a:solidFill>
                  <a:srgbClr val="FFFFFF"/>
                </a:solidFill>
                <a:latin typeface="Antenna Regular"/>
                <a:cs typeface="Antenna Regular"/>
              </a:rPr>
              <a:t>de</a:t>
            </a:r>
            <a:r>
              <a:rPr sz="750" spc="-80">
                <a:solidFill>
                  <a:srgbClr val="FFFFFF"/>
                </a:solidFill>
                <a:latin typeface="Antenna Regular"/>
                <a:cs typeface="Antenna Regular"/>
              </a:rPr>
              <a:t> </a:t>
            </a:r>
            <a:r>
              <a:rPr sz="750" spc="10">
                <a:solidFill>
                  <a:srgbClr val="FFFFFF"/>
                </a:solidFill>
                <a:latin typeface="Antenna Regular"/>
                <a:cs typeface="Antenna Regular"/>
              </a:rPr>
              <a:t>Datos</a:t>
            </a:r>
            <a:endParaRPr sz="750">
              <a:latin typeface="Antenna Regular"/>
              <a:cs typeface="Antenna Regular"/>
            </a:endParaRPr>
          </a:p>
        </p:txBody>
      </p:sp>
      <p:sp>
        <p:nvSpPr>
          <p:cNvPr id="14" name="object 5">
            <a:extLst>
              <a:ext uri="{FF2B5EF4-FFF2-40B4-BE49-F238E27FC236}">
                <a16:creationId xmlns:a16="http://schemas.microsoft.com/office/drawing/2014/main" id="{FE3B41FE-F217-4488-B664-4F58AA446189}"/>
              </a:ext>
            </a:extLst>
          </p:cNvPr>
          <p:cNvSpPr/>
          <p:nvPr userDrawn="1"/>
        </p:nvSpPr>
        <p:spPr>
          <a:xfrm>
            <a:off x="9940352" y="7278090"/>
            <a:ext cx="1390129" cy="1482483"/>
          </a:xfrm>
          <a:prstGeom prst="rect">
            <a:avLst/>
          </a:prstGeom>
          <a:blipFill>
            <a:blip r:embed="rId2" cstate="print"/>
            <a:stretch>
              <a:fillRect/>
            </a:stretch>
          </a:blipFill>
        </p:spPr>
        <p:txBody>
          <a:bodyPr wrap="square" lIns="0" tIns="0" rIns="0" bIns="0" rtlCol="0"/>
          <a:lstStyle/>
          <a:p>
            <a:endParaRPr/>
          </a:p>
        </p:txBody>
      </p:sp>
      <p:sp>
        <p:nvSpPr>
          <p:cNvPr id="15" name="object 6">
            <a:extLst>
              <a:ext uri="{FF2B5EF4-FFF2-40B4-BE49-F238E27FC236}">
                <a16:creationId xmlns:a16="http://schemas.microsoft.com/office/drawing/2014/main" id="{F63BC64D-1A81-4844-B105-C02D30E2CE55}"/>
              </a:ext>
            </a:extLst>
          </p:cNvPr>
          <p:cNvSpPr/>
          <p:nvPr userDrawn="1"/>
        </p:nvSpPr>
        <p:spPr>
          <a:xfrm>
            <a:off x="12471400" y="7327900"/>
            <a:ext cx="0" cy="1536700"/>
          </a:xfrm>
          <a:custGeom>
            <a:avLst/>
            <a:gdLst/>
            <a:ahLst/>
            <a:cxnLst/>
            <a:rect l="l" t="t" r="r" b="b"/>
            <a:pathLst>
              <a:path h="1536700">
                <a:moveTo>
                  <a:pt x="0" y="0"/>
                </a:moveTo>
                <a:lnTo>
                  <a:pt x="0" y="1536700"/>
                </a:lnTo>
              </a:path>
            </a:pathLst>
          </a:custGeom>
          <a:ln w="12700">
            <a:solidFill>
              <a:srgbClr val="FFFFFF"/>
            </a:solidFill>
          </a:ln>
        </p:spPr>
        <p:txBody>
          <a:bodyPr wrap="square" lIns="0" tIns="0" rIns="0" bIns="0" rtlCol="0"/>
          <a:lstStyle/>
          <a:p>
            <a:endParaRPr/>
          </a:p>
        </p:txBody>
      </p:sp>
      <p:sp>
        <p:nvSpPr>
          <p:cNvPr id="16" name="object 8">
            <a:extLst>
              <a:ext uri="{FF2B5EF4-FFF2-40B4-BE49-F238E27FC236}">
                <a16:creationId xmlns:a16="http://schemas.microsoft.com/office/drawing/2014/main" id="{807EEC0C-7422-4F09-AF9D-20EAED862CEE}"/>
              </a:ext>
            </a:extLst>
          </p:cNvPr>
          <p:cNvSpPr/>
          <p:nvPr userDrawn="1"/>
        </p:nvSpPr>
        <p:spPr>
          <a:xfrm>
            <a:off x="0" y="12699"/>
            <a:ext cx="7796720" cy="9740900"/>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43668137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cSld name="Encabezado en vide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880EFF-90C6-FE48-A1EA-51EB13824BF8}"/>
              </a:ext>
            </a:extLst>
          </p:cNvPr>
          <p:cNvSpPr>
            <a:spLocks noGrp="1"/>
          </p:cNvSpPr>
          <p:nvPr>
            <p:ph type="ctrTitle"/>
          </p:nvPr>
        </p:nvSpPr>
        <p:spPr>
          <a:xfrm>
            <a:off x="1892300" y="3340195"/>
            <a:ext cx="14187488" cy="1063543"/>
          </a:xfrm>
          <a:prstGeom prst="rect">
            <a:avLst/>
          </a:prstGeom>
        </p:spPr>
        <p:txBody>
          <a:bodyPr vert="horz" lIns="91440" tIns="45720" rIns="91440" bIns="45720" rtlCol="0" anchor="ctr" anchorCtr="1">
            <a:normAutofit/>
          </a:bodyPr>
          <a:lstStyle>
            <a:lvl1pPr algn="l" defTabSz="914400" rtl="0" eaLnBrk="1" latinLnBrk="0" hangingPunct="1">
              <a:lnSpc>
                <a:spcPct val="90000"/>
              </a:lnSpc>
              <a:spcBef>
                <a:spcPct val="0"/>
              </a:spcBef>
              <a:buNone/>
              <a:defRPr sz="4400" b="1" i="0" kern="1200" baseline="0">
                <a:solidFill>
                  <a:schemeClr val="tx1"/>
                </a:solidFill>
                <a:latin typeface="Antenna Bold"/>
                <a:ea typeface="+mj-ea"/>
                <a:cs typeface="+mj-cs"/>
              </a:defRPr>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3A3F50FD-DC08-5140-A4D1-C801A9CA5ADC}"/>
              </a:ext>
            </a:extLst>
          </p:cNvPr>
          <p:cNvSpPr>
            <a:spLocks noGrp="1"/>
          </p:cNvSpPr>
          <p:nvPr>
            <p:ph type="subTitle" idx="1" hasCustomPrompt="1"/>
          </p:nvPr>
        </p:nvSpPr>
        <p:spPr>
          <a:xfrm>
            <a:off x="1892300" y="4595336"/>
            <a:ext cx="14187488" cy="1881663"/>
          </a:xfrm>
          <a:prstGeom prst="rect">
            <a:avLst/>
          </a:prstGeom>
          <a:solidFill>
            <a:schemeClr val="accent6"/>
          </a:solidFill>
        </p:spPr>
        <p:txBody>
          <a:bodyPr vert="horz" lIns="91440" tIns="45720" rIns="91440" bIns="45720" rtlCol="0" anchor="ctr" anchorCtr="1">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bg2"/>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bg2"/>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bg2"/>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bg2"/>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bg2"/>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D364BC35-D18F-C84F-84C6-A2E9AD2946AD}"/>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A7CF7541-EFD1-494D-985E-6CB9C9CB57C9}"/>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8" name="object 5">
            <a:extLst>
              <a:ext uri="{FF2B5EF4-FFF2-40B4-BE49-F238E27FC236}">
                <a16:creationId xmlns:a16="http://schemas.microsoft.com/office/drawing/2014/main" id="{3A7EF88C-1EC0-B94A-BE51-EC8901F73648}"/>
              </a:ext>
            </a:extLst>
          </p:cNvPr>
          <p:cNvSpPr/>
          <p:nvPr userDrawn="1"/>
        </p:nvSpPr>
        <p:spPr>
          <a:xfrm>
            <a:off x="3949700" y="3056219"/>
            <a:ext cx="9241234" cy="28388"/>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1595473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100204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2C0EDA-D105-2445-BA4B-A382EA4C8149}"/>
              </a:ext>
            </a:extLst>
          </p:cNvPr>
          <p:cNvSpPr>
            <a:spLocks noGrp="1"/>
          </p:cNvSpPr>
          <p:nvPr>
            <p:ph type="title"/>
          </p:nvPr>
        </p:nvSpPr>
        <p:spPr>
          <a:xfrm>
            <a:off x="1192213" y="1341521"/>
            <a:ext cx="14963775" cy="1063542"/>
          </a:xfrm>
          <a:prstGeom prst="rect">
            <a:avLst/>
          </a:prstGeom>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461856AE-E9BE-5F49-9917-DC5A00207896}"/>
              </a:ext>
            </a:extLst>
          </p:cNvPr>
          <p:cNvSpPr>
            <a:spLocks noGrp="1"/>
          </p:cNvSpPr>
          <p:nvPr>
            <p:ph type="dt" sz="half" idx="10"/>
          </p:nvPr>
        </p:nvSpPr>
        <p:spPr/>
        <p:txBody>
          <a:bodyPr/>
          <a:lstStyle/>
          <a:p>
            <a:endParaRPr lang="es-CO"/>
          </a:p>
        </p:txBody>
      </p:sp>
      <p:sp>
        <p:nvSpPr>
          <p:cNvPr id="4" name="Marcador de pie de página 3">
            <a:extLst>
              <a:ext uri="{FF2B5EF4-FFF2-40B4-BE49-F238E27FC236}">
                <a16:creationId xmlns:a16="http://schemas.microsoft.com/office/drawing/2014/main" id="{ECE38AB0-49DC-8D41-9C2A-A658C2B37415}"/>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5" name="Marcador de número de diapositiva 4">
            <a:extLst>
              <a:ext uri="{FF2B5EF4-FFF2-40B4-BE49-F238E27FC236}">
                <a16:creationId xmlns:a16="http://schemas.microsoft.com/office/drawing/2014/main" id="{5D88F65E-0A8A-BF4D-A9D1-13CDC1461D6B}"/>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11260181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cSld name="Encabezado de sección">
    <p:spTree>
      <p:nvGrpSpPr>
        <p:cNvPr id="1" name=""/>
        <p:cNvGrpSpPr/>
        <p:nvPr/>
      </p:nvGrpSpPr>
      <p:grpSpPr>
        <a:xfrm>
          <a:off x="0" y="0"/>
          <a:ext cx="0" cy="0"/>
          <a:chOff x="0" y="0"/>
          <a:chExt cx="0" cy="0"/>
        </a:xfrm>
      </p:grpSpPr>
      <p:sp>
        <p:nvSpPr>
          <p:cNvPr id="9" name="object 2">
            <a:extLst>
              <a:ext uri="{FF2B5EF4-FFF2-40B4-BE49-F238E27FC236}">
                <a16:creationId xmlns:a16="http://schemas.microsoft.com/office/drawing/2014/main" id="{C9309B89-4ED5-AA49-9802-FEAB4CE7114F}"/>
              </a:ext>
            </a:extLst>
          </p:cNvPr>
          <p:cNvSpPr/>
          <p:nvPr userDrawn="1"/>
        </p:nvSpPr>
        <p:spPr>
          <a:xfrm>
            <a:off x="0" y="1917687"/>
            <a:ext cx="17272368" cy="1752612"/>
          </a:xfrm>
          <a:prstGeom prst="rect">
            <a:avLst/>
          </a:prstGeom>
          <a:blipFill>
            <a:blip r:embed="rId2" cstate="print"/>
            <a:stretch>
              <a:fillRect/>
            </a:stretch>
          </a:blipFill>
        </p:spPr>
        <p:txBody>
          <a:bodyPr wrap="square" lIns="0" tIns="0" rIns="0" bIns="0" rtlCol="0"/>
          <a:lstStyle/>
          <a:p>
            <a:endParaRPr/>
          </a:p>
        </p:txBody>
      </p:sp>
      <p:sp>
        <p:nvSpPr>
          <p:cNvPr id="2" name="Título 1">
            <a:extLst>
              <a:ext uri="{FF2B5EF4-FFF2-40B4-BE49-F238E27FC236}">
                <a16:creationId xmlns:a16="http://schemas.microsoft.com/office/drawing/2014/main" id="{ECF42F40-B4EF-ED45-9E14-8191A8E6D9FD}"/>
              </a:ext>
            </a:extLst>
          </p:cNvPr>
          <p:cNvSpPr>
            <a:spLocks noGrp="1"/>
          </p:cNvSpPr>
          <p:nvPr>
            <p:ph type="title"/>
          </p:nvPr>
        </p:nvSpPr>
        <p:spPr>
          <a:xfrm>
            <a:off x="1184275" y="4354513"/>
            <a:ext cx="14962188" cy="1816466"/>
          </a:xfrm>
          <a:prstGeom prst="rect">
            <a:avLst/>
          </a:prstGeom>
        </p:spPr>
        <p:txBody>
          <a:bodyPr anchor="ctr" anchorCtr="1"/>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03061EFF-6FC8-8F45-928F-918143BF5FDF}"/>
              </a:ext>
            </a:extLst>
          </p:cNvPr>
          <p:cNvSpPr>
            <a:spLocks noGrp="1"/>
          </p:cNvSpPr>
          <p:nvPr>
            <p:ph type="body" idx="1"/>
          </p:nvPr>
        </p:nvSpPr>
        <p:spPr>
          <a:xfrm>
            <a:off x="1184275" y="6527800"/>
            <a:ext cx="14962188" cy="2133600"/>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7BF46A54-68A9-F443-B652-4A84DA49A56A}"/>
              </a:ext>
            </a:extLst>
          </p:cNvPr>
          <p:cNvSpPr>
            <a:spLocks noGrp="1"/>
          </p:cNvSpPr>
          <p:nvPr>
            <p:ph type="dt" sz="half" idx="10"/>
          </p:nvPr>
        </p:nvSpPr>
        <p:spPr/>
        <p:txBody>
          <a:bodyPr/>
          <a:lstStyle/>
          <a:p>
            <a:endParaRPr lang="es-CO"/>
          </a:p>
        </p:txBody>
      </p:sp>
      <p:sp>
        <p:nvSpPr>
          <p:cNvPr id="5" name="Marcador de pie de página 4">
            <a:extLst>
              <a:ext uri="{FF2B5EF4-FFF2-40B4-BE49-F238E27FC236}">
                <a16:creationId xmlns:a16="http://schemas.microsoft.com/office/drawing/2014/main" id="{899B3871-8DFB-6046-9535-1B871D2EF257}"/>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6" name="Marcador de número de diapositiva 5">
            <a:extLst>
              <a:ext uri="{FF2B5EF4-FFF2-40B4-BE49-F238E27FC236}">
                <a16:creationId xmlns:a16="http://schemas.microsoft.com/office/drawing/2014/main" id="{C67B3C3F-F92D-FA4D-9764-3540C7080936}"/>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7" name="object 5">
            <a:extLst>
              <a:ext uri="{FF2B5EF4-FFF2-40B4-BE49-F238E27FC236}">
                <a16:creationId xmlns:a16="http://schemas.microsoft.com/office/drawing/2014/main" id="{F1F76395-B36B-264C-995D-395AEE90D725}"/>
              </a:ext>
            </a:extLst>
          </p:cNvPr>
          <p:cNvSpPr/>
          <p:nvPr userDrawn="1"/>
        </p:nvSpPr>
        <p:spPr>
          <a:xfrm>
            <a:off x="4102100" y="4121133"/>
            <a:ext cx="9241234" cy="25807"/>
          </a:xfrm>
          <a:prstGeom prst="rect">
            <a:avLst/>
          </a:prstGeom>
          <a:blipFill>
            <a:blip r:embed="rId3" cstate="print"/>
            <a:stretch>
              <a:fillRect/>
            </a:stretch>
          </a:blipFill>
        </p:spPr>
        <p:txBody>
          <a:bodyPr wrap="square" lIns="0" tIns="0" rIns="0" bIns="0" rtlCol="0"/>
          <a:lstStyle/>
          <a:p>
            <a:endParaRPr/>
          </a:p>
        </p:txBody>
      </p:sp>
      <p:sp>
        <p:nvSpPr>
          <p:cNvPr id="8" name="object 19">
            <a:extLst>
              <a:ext uri="{FF2B5EF4-FFF2-40B4-BE49-F238E27FC236}">
                <a16:creationId xmlns:a16="http://schemas.microsoft.com/office/drawing/2014/main" id="{0C9D6371-2DDB-FC47-838F-C03981A3D248}"/>
              </a:ext>
            </a:extLst>
          </p:cNvPr>
          <p:cNvSpPr/>
          <p:nvPr userDrawn="1"/>
        </p:nvSpPr>
        <p:spPr>
          <a:xfrm>
            <a:off x="0" y="1917700"/>
            <a:ext cx="17348200" cy="1752600"/>
          </a:xfrm>
          <a:custGeom>
            <a:avLst/>
            <a:gdLst/>
            <a:ahLst/>
            <a:cxnLst/>
            <a:rect l="l" t="t" r="r" b="b"/>
            <a:pathLst>
              <a:path w="17348200" h="1752600">
                <a:moveTo>
                  <a:pt x="0" y="1752600"/>
                </a:moveTo>
                <a:lnTo>
                  <a:pt x="17348200" y="1752600"/>
                </a:lnTo>
                <a:lnTo>
                  <a:pt x="17348200" y="0"/>
                </a:lnTo>
                <a:lnTo>
                  <a:pt x="0" y="0"/>
                </a:lnTo>
                <a:lnTo>
                  <a:pt x="0" y="1752600"/>
                </a:lnTo>
                <a:close/>
              </a:path>
            </a:pathLst>
          </a:custGeom>
          <a:solidFill>
            <a:srgbClr val="BCCCD3">
              <a:alpha val="84999"/>
            </a:srgbClr>
          </a:solidFill>
        </p:spPr>
        <p:txBody>
          <a:bodyPr wrap="square" lIns="0" tIns="0" rIns="0" bIns="0" rtlCol="0"/>
          <a:lstStyle/>
          <a:p>
            <a:endParaRPr/>
          </a:p>
        </p:txBody>
      </p:sp>
    </p:spTree>
    <p:extLst>
      <p:ext uri="{BB962C8B-B14F-4D97-AF65-F5344CB8AC3E}">
        <p14:creationId xmlns:p14="http://schemas.microsoft.com/office/powerpoint/2010/main" val="143475708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11FC3F-E0E6-394F-B8FD-527E0D1D8254}"/>
              </a:ext>
            </a:extLst>
          </p:cNvPr>
          <p:cNvSpPr>
            <a:spLocks noGrp="1"/>
          </p:cNvSpPr>
          <p:nvPr>
            <p:ph type="title"/>
          </p:nvPr>
        </p:nvSpPr>
        <p:spPr>
          <a:xfrm>
            <a:off x="1195388" y="1404937"/>
            <a:ext cx="5594350" cy="1520825"/>
          </a:xfrm>
          <a:prstGeom prst="rect">
            <a:avLst/>
          </a:prstGeo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17DAA864-BD69-0F4A-973D-D9EF8A43DA38}"/>
              </a:ext>
            </a:extLst>
          </p:cNvPr>
          <p:cNvSpPr>
            <a:spLocks noGrp="1"/>
          </p:cNvSpPr>
          <p:nvPr>
            <p:ph idx="1"/>
          </p:nvPr>
        </p:nvSpPr>
        <p:spPr>
          <a:xfrm>
            <a:off x="7375525" y="1404938"/>
            <a:ext cx="8782050" cy="69310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5F5398E-8F5C-DE4E-AC69-E810311249C8}"/>
              </a:ext>
            </a:extLst>
          </p:cNvPr>
          <p:cNvSpPr>
            <a:spLocks noGrp="1"/>
          </p:cNvSpPr>
          <p:nvPr>
            <p:ph type="body" sz="half" idx="2"/>
          </p:nvPr>
        </p:nvSpPr>
        <p:spPr>
          <a:xfrm>
            <a:off x="1195388" y="2925763"/>
            <a:ext cx="5594350"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6F9B3AF-C10B-9A4A-B093-A06D0DB5DE3A}"/>
              </a:ext>
            </a:extLst>
          </p:cNvPr>
          <p:cNvSpPr>
            <a:spLocks noGrp="1"/>
          </p:cNvSpPr>
          <p:nvPr>
            <p:ph type="dt" sz="half" idx="10"/>
          </p:nvPr>
        </p:nvSpPr>
        <p:spPr/>
        <p:txBody>
          <a:bodyPr/>
          <a:lstStyle/>
          <a:p>
            <a:endParaRPr lang="es-CO"/>
          </a:p>
        </p:txBody>
      </p:sp>
      <p:sp>
        <p:nvSpPr>
          <p:cNvPr id="6" name="Marcador de pie de página 5">
            <a:extLst>
              <a:ext uri="{FF2B5EF4-FFF2-40B4-BE49-F238E27FC236}">
                <a16:creationId xmlns:a16="http://schemas.microsoft.com/office/drawing/2014/main" id="{DB631405-7611-8647-AEF1-38DA7D29FEA3}"/>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7" name="Marcador de número de diapositiva 6">
            <a:extLst>
              <a:ext uri="{FF2B5EF4-FFF2-40B4-BE49-F238E27FC236}">
                <a16:creationId xmlns:a16="http://schemas.microsoft.com/office/drawing/2014/main" id="{2DC65330-9D9C-9440-9F64-6A6A6D1956C8}"/>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8" name="object 17">
            <a:extLst>
              <a:ext uri="{FF2B5EF4-FFF2-40B4-BE49-F238E27FC236}">
                <a16:creationId xmlns:a16="http://schemas.microsoft.com/office/drawing/2014/main" id="{7913AA73-30F5-1B4A-BCB9-4C8B20F21D11}"/>
              </a:ext>
            </a:extLst>
          </p:cNvPr>
          <p:cNvSpPr/>
          <p:nvPr userDrawn="1"/>
        </p:nvSpPr>
        <p:spPr>
          <a:xfrm>
            <a:off x="7226300" y="1219200"/>
            <a:ext cx="9118600" cy="784860"/>
          </a:xfrm>
          <a:custGeom>
            <a:avLst/>
            <a:gdLst/>
            <a:ahLst/>
            <a:cxnLst/>
            <a:rect l="l" t="t" r="r" b="b"/>
            <a:pathLst>
              <a:path w="12776200" h="784860">
                <a:moveTo>
                  <a:pt x="0" y="0"/>
                </a:moveTo>
                <a:lnTo>
                  <a:pt x="12776200" y="0"/>
                </a:lnTo>
                <a:lnTo>
                  <a:pt x="12776200" y="784301"/>
                </a:lnTo>
              </a:path>
            </a:pathLst>
          </a:custGeom>
          <a:ln w="25400">
            <a:solidFill>
              <a:schemeClr val="accent6">
                <a:lumMod val="60000"/>
                <a:lumOff val="40000"/>
              </a:schemeClr>
            </a:solidFill>
          </a:ln>
        </p:spPr>
        <p:txBody>
          <a:bodyPr wrap="square" lIns="0" tIns="0" rIns="0" bIns="0" rtlCol="0"/>
          <a:lstStyle/>
          <a:p>
            <a:endParaRPr/>
          </a:p>
        </p:txBody>
      </p:sp>
      <p:sp>
        <p:nvSpPr>
          <p:cNvPr id="9" name="object 16">
            <a:extLst>
              <a:ext uri="{FF2B5EF4-FFF2-40B4-BE49-F238E27FC236}">
                <a16:creationId xmlns:a16="http://schemas.microsoft.com/office/drawing/2014/main" id="{E7F0E087-6FBC-5141-ACF1-55D5B5CBE648}"/>
              </a:ext>
            </a:extLst>
          </p:cNvPr>
          <p:cNvSpPr/>
          <p:nvPr userDrawn="1"/>
        </p:nvSpPr>
        <p:spPr>
          <a:xfrm>
            <a:off x="7226300" y="7658418"/>
            <a:ext cx="9118600" cy="921385"/>
          </a:xfrm>
          <a:custGeom>
            <a:avLst/>
            <a:gdLst/>
            <a:ahLst/>
            <a:cxnLst/>
            <a:rect l="l" t="t" r="r" b="b"/>
            <a:pathLst>
              <a:path w="12776200" h="921384">
                <a:moveTo>
                  <a:pt x="12776200" y="921334"/>
                </a:moveTo>
                <a:lnTo>
                  <a:pt x="0" y="921334"/>
                </a:lnTo>
                <a:lnTo>
                  <a:pt x="0" y="0"/>
                </a:lnTo>
              </a:path>
            </a:pathLst>
          </a:custGeom>
          <a:ln w="25400">
            <a:solidFill>
              <a:schemeClr val="accent6">
                <a:lumMod val="60000"/>
                <a:lumOff val="40000"/>
              </a:schemeClr>
            </a:solidFill>
          </a:ln>
        </p:spPr>
        <p:txBody>
          <a:bodyPr wrap="square" lIns="0" tIns="0" rIns="0" bIns="0" rtlCol="0"/>
          <a:lstStyle/>
          <a:p>
            <a:endParaRPr/>
          </a:p>
        </p:txBody>
      </p:sp>
    </p:spTree>
    <p:extLst>
      <p:ext uri="{BB962C8B-B14F-4D97-AF65-F5344CB8AC3E}">
        <p14:creationId xmlns:p14="http://schemas.microsoft.com/office/powerpoint/2010/main" val="118641553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196D88-6EC7-D146-9B3A-C8DB6B6CF944}"/>
              </a:ext>
            </a:extLst>
          </p:cNvPr>
          <p:cNvSpPr>
            <a:spLocks noGrp="1"/>
          </p:cNvSpPr>
          <p:nvPr>
            <p:ph type="title"/>
          </p:nvPr>
        </p:nvSpPr>
        <p:spPr>
          <a:xfrm>
            <a:off x="1195388" y="1404937"/>
            <a:ext cx="5594350" cy="1520825"/>
          </a:xfrm>
          <a:prstGeom prst="rect">
            <a:avLst/>
          </a:prstGeo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D48105B2-4330-914B-B152-C3FE7E53BD23}"/>
              </a:ext>
            </a:extLst>
          </p:cNvPr>
          <p:cNvSpPr>
            <a:spLocks noGrp="1"/>
          </p:cNvSpPr>
          <p:nvPr>
            <p:ph type="pic" idx="1"/>
          </p:nvPr>
        </p:nvSpPr>
        <p:spPr>
          <a:xfrm>
            <a:off x="7375525" y="1404938"/>
            <a:ext cx="8782050" cy="69310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EB743D74-ECFC-1243-8BFC-8A027D6871E0}"/>
              </a:ext>
            </a:extLst>
          </p:cNvPr>
          <p:cNvSpPr>
            <a:spLocks noGrp="1"/>
          </p:cNvSpPr>
          <p:nvPr>
            <p:ph type="body" sz="half" idx="2"/>
          </p:nvPr>
        </p:nvSpPr>
        <p:spPr>
          <a:xfrm>
            <a:off x="1195388" y="2925763"/>
            <a:ext cx="5594350"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3D86FA6-6FF1-E04E-8C1C-4B46BC869B56}"/>
              </a:ext>
            </a:extLst>
          </p:cNvPr>
          <p:cNvSpPr>
            <a:spLocks noGrp="1"/>
          </p:cNvSpPr>
          <p:nvPr>
            <p:ph type="dt" sz="half" idx="10"/>
          </p:nvPr>
        </p:nvSpPr>
        <p:spPr/>
        <p:txBody>
          <a:bodyPr/>
          <a:lstStyle/>
          <a:p>
            <a:endParaRPr lang="es-CO"/>
          </a:p>
        </p:txBody>
      </p:sp>
      <p:sp>
        <p:nvSpPr>
          <p:cNvPr id="6" name="Marcador de pie de página 5">
            <a:extLst>
              <a:ext uri="{FF2B5EF4-FFF2-40B4-BE49-F238E27FC236}">
                <a16:creationId xmlns:a16="http://schemas.microsoft.com/office/drawing/2014/main" id="{21FAB447-360C-494E-B83D-0FC668C8BB12}"/>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7" name="Marcador de número de diapositiva 6">
            <a:extLst>
              <a:ext uri="{FF2B5EF4-FFF2-40B4-BE49-F238E27FC236}">
                <a16:creationId xmlns:a16="http://schemas.microsoft.com/office/drawing/2014/main" id="{7999BE8B-054E-104F-B926-FFBD75E21572}"/>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9" name="object 17">
            <a:extLst>
              <a:ext uri="{FF2B5EF4-FFF2-40B4-BE49-F238E27FC236}">
                <a16:creationId xmlns:a16="http://schemas.microsoft.com/office/drawing/2014/main" id="{39F4EE54-F5B2-BF4F-BEBF-BD9B6D4EB927}"/>
              </a:ext>
            </a:extLst>
          </p:cNvPr>
          <p:cNvSpPr/>
          <p:nvPr userDrawn="1"/>
        </p:nvSpPr>
        <p:spPr>
          <a:xfrm>
            <a:off x="7226300" y="1219200"/>
            <a:ext cx="9118600" cy="784860"/>
          </a:xfrm>
          <a:custGeom>
            <a:avLst/>
            <a:gdLst/>
            <a:ahLst/>
            <a:cxnLst/>
            <a:rect l="l" t="t" r="r" b="b"/>
            <a:pathLst>
              <a:path w="12776200" h="784860">
                <a:moveTo>
                  <a:pt x="0" y="0"/>
                </a:moveTo>
                <a:lnTo>
                  <a:pt x="12776200" y="0"/>
                </a:lnTo>
                <a:lnTo>
                  <a:pt x="12776200" y="784301"/>
                </a:lnTo>
              </a:path>
            </a:pathLst>
          </a:custGeom>
          <a:ln w="25400">
            <a:solidFill>
              <a:schemeClr val="accent6">
                <a:lumMod val="60000"/>
                <a:lumOff val="40000"/>
              </a:schemeClr>
            </a:solidFill>
          </a:ln>
        </p:spPr>
        <p:txBody>
          <a:bodyPr wrap="square" lIns="0" tIns="0" rIns="0" bIns="0" rtlCol="0"/>
          <a:lstStyle/>
          <a:p>
            <a:endParaRPr/>
          </a:p>
        </p:txBody>
      </p:sp>
      <p:sp>
        <p:nvSpPr>
          <p:cNvPr id="10" name="object 16">
            <a:extLst>
              <a:ext uri="{FF2B5EF4-FFF2-40B4-BE49-F238E27FC236}">
                <a16:creationId xmlns:a16="http://schemas.microsoft.com/office/drawing/2014/main" id="{A76AE678-6447-4D4A-87B3-238B51C3469C}"/>
              </a:ext>
            </a:extLst>
          </p:cNvPr>
          <p:cNvSpPr/>
          <p:nvPr userDrawn="1"/>
        </p:nvSpPr>
        <p:spPr>
          <a:xfrm>
            <a:off x="7226300" y="7658418"/>
            <a:ext cx="9118600" cy="921385"/>
          </a:xfrm>
          <a:custGeom>
            <a:avLst/>
            <a:gdLst/>
            <a:ahLst/>
            <a:cxnLst/>
            <a:rect l="l" t="t" r="r" b="b"/>
            <a:pathLst>
              <a:path w="12776200" h="921384">
                <a:moveTo>
                  <a:pt x="12776200" y="921334"/>
                </a:moveTo>
                <a:lnTo>
                  <a:pt x="0" y="921334"/>
                </a:lnTo>
                <a:lnTo>
                  <a:pt x="0" y="0"/>
                </a:lnTo>
              </a:path>
            </a:pathLst>
          </a:custGeom>
          <a:ln w="25400">
            <a:solidFill>
              <a:schemeClr val="accent6">
                <a:lumMod val="60000"/>
                <a:lumOff val="40000"/>
              </a:schemeClr>
            </a:solidFill>
          </a:ln>
        </p:spPr>
        <p:txBody>
          <a:bodyPr wrap="square" lIns="0" tIns="0" rIns="0" bIns="0" rtlCol="0"/>
          <a:lstStyle/>
          <a:p>
            <a:endParaRPr/>
          </a:p>
        </p:txBody>
      </p:sp>
    </p:spTree>
    <p:extLst>
      <p:ext uri="{BB962C8B-B14F-4D97-AF65-F5344CB8AC3E}">
        <p14:creationId xmlns:p14="http://schemas.microsoft.com/office/powerpoint/2010/main" val="76854579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Personaje a la izquierda con encabeza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7B65C5-CC1E-6F4E-88AB-F4FD3BF31465}"/>
              </a:ext>
            </a:extLst>
          </p:cNvPr>
          <p:cNvSpPr>
            <a:spLocks noGrp="1"/>
          </p:cNvSpPr>
          <p:nvPr>
            <p:ph type="title"/>
          </p:nvPr>
        </p:nvSpPr>
        <p:spPr>
          <a:xfrm>
            <a:off x="8674100" y="1341519"/>
            <a:ext cx="7481888" cy="10635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i="0" kern="1200" baseline="0">
                <a:solidFill>
                  <a:schemeClr val="tx1"/>
                </a:solidFill>
                <a:latin typeface="Antenna Bold"/>
                <a:ea typeface="+mj-ea"/>
                <a:cs typeface="+mj-cs"/>
              </a:defRPr>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B307063-710F-B54B-8806-2C66D272C5FC}"/>
              </a:ext>
            </a:extLst>
          </p:cNvPr>
          <p:cNvSpPr>
            <a:spLocks noGrp="1"/>
          </p:cNvSpPr>
          <p:nvPr>
            <p:ph idx="1"/>
          </p:nvPr>
        </p:nvSpPr>
        <p:spPr>
          <a:xfrm>
            <a:off x="8674100" y="2597150"/>
            <a:ext cx="7481888" cy="61880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684FDDE-4647-D748-AB06-B1EBAEBDF9D1}"/>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34AC5763-B804-7540-ADB6-CEE7F6DF3E43}"/>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6" name="Marcador de número de diapositiva 5">
            <a:extLst>
              <a:ext uri="{FF2B5EF4-FFF2-40B4-BE49-F238E27FC236}">
                <a16:creationId xmlns:a16="http://schemas.microsoft.com/office/drawing/2014/main" id="{815E3F7E-EE8A-344F-86DF-3E1493EA5183}"/>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138174897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1B5370-FB7A-2649-8204-D17A3CBA72A7}"/>
              </a:ext>
            </a:extLst>
          </p:cNvPr>
          <p:cNvSpPr>
            <a:spLocks noGrp="1"/>
          </p:cNvSpPr>
          <p:nvPr>
            <p:ph type="title"/>
          </p:nvPr>
        </p:nvSpPr>
        <p:spPr>
          <a:xfrm>
            <a:off x="1195388" y="1328738"/>
            <a:ext cx="14962187" cy="1033462"/>
          </a:xfrm>
          <a:prstGeom prst="rect">
            <a:avLst/>
          </a:prstGeo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7D7D79AE-8C86-4242-98A4-37C728186D1A}"/>
              </a:ext>
            </a:extLst>
          </p:cNvPr>
          <p:cNvSpPr>
            <a:spLocks noGrp="1"/>
          </p:cNvSpPr>
          <p:nvPr>
            <p:ph type="body" idx="1"/>
          </p:nvPr>
        </p:nvSpPr>
        <p:spPr>
          <a:xfrm>
            <a:off x="1195388" y="2390775"/>
            <a:ext cx="7339012"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7A54A44B-23A9-9F4D-A015-75D033BAD377}"/>
              </a:ext>
            </a:extLst>
          </p:cNvPr>
          <p:cNvSpPr>
            <a:spLocks noGrp="1"/>
          </p:cNvSpPr>
          <p:nvPr>
            <p:ph sz="half" idx="2"/>
          </p:nvPr>
        </p:nvSpPr>
        <p:spPr>
          <a:xfrm>
            <a:off x="1195388" y="3562350"/>
            <a:ext cx="7339012" cy="5240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94BAAB34-0793-2343-9F76-51539B000725}"/>
              </a:ext>
            </a:extLst>
          </p:cNvPr>
          <p:cNvSpPr>
            <a:spLocks noGrp="1"/>
          </p:cNvSpPr>
          <p:nvPr>
            <p:ph type="body" sz="quarter" idx="3"/>
          </p:nvPr>
        </p:nvSpPr>
        <p:spPr>
          <a:xfrm>
            <a:off x="8782050" y="2390775"/>
            <a:ext cx="7375525"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6E869DC-CA15-2741-B13E-B20B2E40A531}"/>
              </a:ext>
            </a:extLst>
          </p:cNvPr>
          <p:cNvSpPr>
            <a:spLocks noGrp="1"/>
          </p:cNvSpPr>
          <p:nvPr>
            <p:ph sz="quarter" idx="4"/>
          </p:nvPr>
        </p:nvSpPr>
        <p:spPr>
          <a:xfrm>
            <a:off x="8782050" y="3562350"/>
            <a:ext cx="7375525" cy="5240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E81E851D-27EF-3944-AB5F-B49CC316A135}"/>
              </a:ext>
            </a:extLst>
          </p:cNvPr>
          <p:cNvSpPr>
            <a:spLocks noGrp="1"/>
          </p:cNvSpPr>
          <p:nvPr>
            <p:ph type="dt" sz="half" idx="10"/>
          </p:nvPr>
        </p:nvSpPr>
        <p:spPr/>
        <p:txBody>
          <a:bodyPr/>
          <a:lstStyle/>
          <a:p>
            <a:endParaRPr lang="es-CO"/>
          </a:p>
        </p:txBody>
      </p:sp>
      <p:sp>
        <p:nvSpPr>
          <p:cNvPr id="8" name="Marcador de pie de página 7">
            <a:extLst>
              <a:ext uri="{FF2B5EF4-FFF2-40B4-BE49-F238E27FC236}">
                <a16:creationId xmlns:a16="http://schemas.microsoft.com/office/drawing/2014/main" id="{CF15C6B8-0DA7-CB4F-AEAF-E97DF9AA7F16}"/>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9" name="Marcador de número de diapositiva 8">
            <a:extLst>
              <a:ext uri="{FF2B5EF4-FFF2-40B4-BE49-F238E27FC236}">
                <a16:creationId xmlns:a16="http://schemas.microsoft.com/office/drawing/2014/main" id="{1A743C21-0EA8-B543-9578-2F5D5491D7F7}"/>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375020408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7" name="object 3">
            <a:extLst>
              <a:ext uri="{FF2B5EF4-FFF2-40B4-BE49-F238E27FC236}">
                <a16:creationId xmlns:a16="http://schemas.microsoft.com/office/drawing/2014/main" id="{5A7D39E3-2411-1041-84B6-17A1DD01BCBD}"/>
              </a:ext>
            </a:extLst>
          </p:cNvPr>
          <p:cNvSpPr/>
          <p:nvPr userDrawn="1"/>
        </p:nvSpPr>
        <p:spPr>
          <a:xfrm>
            <a:off x="0" y="0"/>
            <a:ext cx="17348200" cy="9734550"/>
          </a:xfrm>
          <a:prstGeom prst="rect">
            <a:avLst/>
          </a:prstGeom>
          <a:blipFill>
            <a:blip r:embed="rId2" cstate="print"/>
            <a:stretch>
              <a:fillRect/>
            </a:stretch>
          </a:blipFill>
        </p:spPr>
        <p:txBody>
          <a:bodyPr wrap="square" lIns="0" tIns="0" rIns="0" bIns="0" rtlCol="0"/>
          <a:lstStyle/>
          <a:p>
            <a:endParaRPr/>
          </a:p>
        </p:txBody>
      </p:sp>
      <p:sp>
        <p:nvSpPr>
          <p:cNvPr id="2" name="Título 1">
            <a:extLst>
              <a:ext uri="{FF2B5EF4-FFF2-40B4-BE49-F238E27FC236}">
                <a16:creationId xmlns:a16="http://schemas.microsoft.com/office/drawing/2014/main" id="{CA880EFF-90C6-FE48-A1EA-51EB13824BF8}"/>
              </a:ext>
            </a:extLst>
          </p:cNvPr>
          <p:cNvSpPr>
            <a:spLocks noGrp="1"/>
          </p:cNvSpPr>
          <p:nvPr>
            <p:ph type="ctrTitle"/>
          </p:nvPr>
        </p:nvSpPr>
        <p:spPr>
          <a:xfrm>
            <a:off x="2168525" y="3228788"/>
            <a:ext cx="13011150" cy="1763900"/>
          </a:xfrm>
          <a:prstGeom prst="rect">
            <a:avLst/>
          </a:prstGeo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3A3F50FD-DC08-5140-A4D1-C801A9CA5ADC}"/>
              </a:ext>
            </a:extLst>
          </p:cNvPr>
          <p:cNvSpPr>
            <a:spLocks noGrp="1"/>
          </p:cNvSpPr>
          <p:nvPr>
            <p:ph type="subTitle" idx="1"/>
          </p:nvPr>
        </p:nvSpPr>
        <p:spPr>
          <a:xfrm>
            <a:off x="3949699" y="5122863"/>
            <a:ext cx="9241235" cy="1190532"/>
          </a:xfrm>
          <a:solidFill>
            <a:schemeClr val="accent6"/>
          </a:solidFill>
        </p:spPr>
        <p:txBody>
          <a:bodyPr anchor="ctr" anchorCtr="0"/>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D364BC35-D18F-C84F-84C6-A2E9AD2946AD}"/>
              </a:ext>
            </a:extLst>
          </p:cNvPr>
          <p:cNvSpPr>
            <a:spLocks noGrp="1"/>
          </p:cNvSpPr>
          <p:nvPr>
            <p:ph type="dt" sz="half" idx="10"/>
          </p:nvPr>
        </p:nvSpPr>
        <p:spPr/>
        <p:txBody>
          <a:bodyPr/>
          <a:lstStyle/>
          <a:p>
            <a:endParaRPr lang="es-CO"/>
          </a:p>
        </p:txBody>
      </p:sp>
      <p:sp>
        <p:nvSpPr>
          <p:cNvPr id="5" name="Marcador de pie de página 4">
            <a:extLst>
              <a:ext uri="{FF2B5EF4-FFF2-40B4-BE49-F238E27FC236}">
                <a16:creationId xmlns:a16="http://schemas.microsoft.com/office/drawing/2014/main" id="{A7CF7541-EFD1-494D-985E-6CB9C9CB57C9}"/>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8" name="object 5">
            <a:extLst>
              <a:ext uri="{FF2B5EF4-FFF2-40B4-BE49-F238E27FC236}">
                <a16:creationId xmlns:a16="http://schemas.microsoft.com/office/drawing/2014/main" id="{3A7EF88C-1EC0-B94A-BE51-EC8901F73648}"/>
              </a:ext>
            </a:extLst>
          </p:cNvPr>
          <p:cNvSpPr/>
          <p:nvPr userDrawn="1"/>
        </p:nvSpPr>
        <p:spPr>
          <a:xfrm>
            <a:off x="3949700" y="3056219"/>
            <a:ext cx="9241234" cy="2838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242700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7F433A-AD4C-4845-95B5-BA744319B0B6}"/>
              </a:ext>
            </a:extLst>
          </p:cNvPr>
          <p:cNvSpPr>
            <a:spLocks noGrp="1"/>
          </p:cNvSpPr>
          <p:nvPr>
            <p:ph type="title"/>
          </p:nvPr>
        </p:nvSpPr>
        <p:spPr>
          <a:xfrm>
            <a:off x="1192213" y="1341521"/>
            <a:ext cx="14963775" cy="1063542"/>
          </a:xfrm>
          <a:prstGeom prst="rect">
            <a:avLst/>
          </a:prstGeom>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84E27DF-4FD8-F94C-89DE-71F8959A6CC5}"/>
              </a:ext>
            </a:extLst>
          </p:cNvPr>
          <p:cNvSpPr>
            <a:spLocks noGrp="1"/>
          </p:cNvSpPr>
          <p:nvPr>
            <p:ph sz="half" idx="1"/>
          </p:nvPr>
        </p:nvSpPr>
        <p:spPr>
          <a:xfrm>
            <a:off x="1192213" y="2597150"/>
            <a:ext cx="7405687" cy="6188075"/>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290116CD-0931-1E4B-869D-86336063F806}"/>
              </a:ext>
            </a:extLst>
          </p:cNvPr>
          <p:cNvSpPr>
            <a:spLocks noGrp="1"/>
          </p:cNvSpPr>
          <p:nvPr>
            <p:ph sz="half" idx="2"/>
          </p:nvPr>
        </p:nvSpPr>
        <p:spPr>
          <a:xfrm>
            <a:off x="8750300" y="2597150"/>
            <a:ext cx="7405688" cy="6188075"/>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3819EF62-B1CA-194A-A8C0-B00D4929128A}"/>
              </a:ext>
            </a:extLst>
          </p:cNvPr>
          <p:cNvSpPr>
            <a:spLocks noGrp="1"/>
          </p:cNvSpPr>
          <p:nvPr>
            <p:ph type="dt" sz="half" idx="10"/>
          </p:nvPr>
        </p:nvSpPr>
        <p:spPr/>
        <p:txBody>
          <a:bodyPr/>
          <a:lstStyle/>
          <a:p>
            <a:endParaRPr lang="es-CO"/>
          </a:p>
        </p:txBody>
      </p:sp>
      <p:sp>
        <p:nvSpPr>
          <p:cNvPr id="6" name="Marcador de pie de página 5">
            <a:extLst>
              <a:ext uri="{FF2B5EF4-FFF2-40B4-BE49-F238E27FC236}">
                <a16:creationId xmlns:a16="http://schemas.microsoft.com/office/drawing/2014/main" id="{E1518DB0-E160-1B4E-AF90-B06201F01953}"/>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7" name="Marcador de número de diapositiva 6">
            <a:extLst>
              <a:ext uri="{FF2B5EF4-FFF2-40B4-BE49-F238E27FC236}">
                <a16:creationId xmlns:a16="http://schemas.microsoft.com/office/drawing/2014/main" id="{1823CAAA-58EE-784D-BD91-D9FE383DB10F}"/>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106760785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7B65C5-CC1E-6F4E-88AB-F4FD3BF31465}"/>
              </a:ext>
            </a:extLst>
          </p:cNvPr>
          <p:cNvSpPr>
            <a:spLocks noGrp="1"/>
          </p:cNvSpPr>
          <p:nvPr>
            <p:ph type="title"/>
          </p:nvPr>
        </p:nvSpPr>
        <p:spPr>
          <a:xfrm>
            <a:off x="1192213" y="1341521"/>
            <a:ext cx="14963775" cy="1063542"/>
          </a:xfrm>
          <a:prstGeom prst="rect">
            <a:avLst/>
          </a:prstGeom>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B307063-710F-B54B-8806-2C66D272C5FC}"/>
              </a:ext>
            </a:extLst>
          </p:cNvPr>
          <p:cNvSpPr>
            <a:spLocks noGrp="1"/>
          </p:cNvSpPr>
          <p:nvPr>
            <p:ph idx="1"/>
          </p:nvPr>
        </p:nvSpPr>
        <p:spPr>
          <a:xfrm>
            <a:off x="2501900" y="2667000"/>
            <a:ext cx="13654088" cy="6118225"/>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684FDDE-4647-D748-AB06-B1EBAEBDF9D1}"/>
              </a:ext>
            </a:extLst>
          </p:cNvPr>
          <p:cNvSpPr>
            <a:spLocks noGrp="1"/>
          </p:cNvSpPr>
          <p:nvPr>
            <p:ph type="dt" sz="half" idx="10"/>
          </p:nvPr>
        </p:nvSpPr>
        <p:spPr/>
        <p:txBody>
          <a:bodyPr/>
          <a:lstStyle/>
          <a:p>
            <a:endParaRPr lang="es-CO"/>
          </a:p>
        </p:txBody>
      </p:sp>
      <p:sp>
        <p:nvSpPr>
          <p:cNvPr id="5" name="Marcador de pie de página 4">
            <a:extLst>
              <a:ext uri="{FF2B5EF4-FFF2-40B4-BE49-F238E27FC236}">
                <a16:creationId xmlns:a16="http://schemas.microsoft.com/office/drawing/2014/main" id="{34AC5763-B804-7540-ADB6-CEE7F6DF3E43}"/>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6" name="Marcador de número de diapositiva 5">
            <a:extLst>
              <a:ext uri="{FF2B5EF4-FFF2-40B4-BE49-F238E27FC236}">
                <a16:creationId xmlns:a16="http://schemas.microsoft.com/office/drawing/2014/main" id="{815E3F7E-EE8A-344F-86DF-3E1493EA5183}"/>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7" name="object 16">
            <a:extLst>
              <a:ext uri="{FF2B5EF4-FFF2-40B4-BE49-F238E27FC236}">
                <a16:creationId xmlns:a16="http://schemas.microsoft.com/office/drawing/2014/main" id="{FCF48A0B-9BBF-EF40-8DB1-C75A0DFBB9FC}"/>
              </a:ext>
            </a:extLst>
          </p:cNvPr>
          <p:cNvSpPr/>
          <p:nvPr userDrawn="1"/>
        </p:nvSpPr>
        <p:spPr>
          <a:xfrm>
            <a:off x="2501900" y="2514600"/>
            <a:ext cx="3698240" cy="0"/>
          </a:xfrm>
          <a:custGeom>
            <a:avLst/>
            <a:gdLst/>
            <a:ahLst/>
            <a:cxnLst/>
            <a:rect l="l" t="t" r="r" b="b"/>
            <a:pathLst>
              <a:path w="3698240">
                <a:moveTo>
                  <a:pt x="0" y="0"/>
                </a:moveTo>
                <a:lnTo>
                  <a:pt x="3697732" y="0"/>
                </a:lnTo>
              </a:path>
            </a:pathLst>
          </a:custGeom>
          <a:ln w="25400">
            <a:solidFill>
              <a:srgbClr val="F7931E"/>
            </a:solidFill>
          </a:ln>
        </p:spPr>
        <p:txBody>
          <a:bodyPr wrap="square" lIns="0" tIns="0" rIns="0" bIns="0" rtlCol="0"/>
          <a:lstStyle/>
          <a:p>
            <a:endParaRPr/>
          </a:p>
        </p:txBody>
      </p:sp>
    </p:spTree>
    <p:extLst>
      <p:ext uri="{BB962C8B-B14F-4D97-AF65-F5344CB8AC3E}">
        <p14:creationId xmlns:p14="http://schemas.microsoft.com/office/powerpoint/2010/main" val="388445060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9" name="object 2">
            <a:extLst>
              <a:ext uri="{FF2B5EF4-FFF2-40B4-BE49-F238E27FC236}">
                <a16:creationId xmlns:a16="http://schemas.microsoft.com/office/drawing/2014/main" id="{C9309B89-4ED5-AA49-9802-FEAB4CE7114F}"/>
              </a:ext>
            </a:extLst>
          </p:cNvPr>
          <p:cNvSpPr/>
          <p:nvPr userDrawn="1"/>
        </p:nvSpPr>
        <p:spPr>
          <a:xfrm>
            <a:off x="0" y="1917687"/>
            <a:ext cx="17272368" cy="1752612"/>
          </a:xfrm>
          <a:prstGeom prst="rect">
            <a:avLst/>
          </a:prstGeom>
          <a:blipFill>
            <a:blip r:embed="rId2" cstate="print"/>
            <a:stretch>
              <a:fillRect/>
            </a:stretch>
          </a:blipFill>
        </p:spPr>
        <p:txBody>
          <a:bodyPr wrap="square" lIns="0" tIns="0" rIns="0" bIns="0" rtlCol="0"/>
          <a:lstStyle/>
          <a:p>
            <a:endParaRPr/>
          </a:p>
        </p:txBody>
      </p:sp>
      <p:sp>
        <p:nvSpPr>
          <p:cNvPr id="2" name="Título 1">
            <a:extLst>
              <a:ext uri="{FF2B5EF4-FFF2-40B4-BE49-F238E27FC236}">
                <a16:creationId xmlns:a16="http://schemas.microsoft.com/office/drawing/2014/main" id="{ECF42F40-B4EF-ED45-9E14-8191A8E6D9FD}"/>
              </a:ext>
            </a:extLst>
          </p:cNvPr>
          <p:cNvSpPr>
            <a:spLocks noGrp="1"/>
          </p:cNvSpPr>
          <p:nvPr>
            <p:ph type="title"/>
          </p:nvPr>
        </p:nvSpPr>
        <p:spPr>
          <a:xfrm>
            <a:off x="1184275" y="4354513"/>
            <a:ext cx="14962188" cy="1816466"/>
          </a:xfrm>
          <a:prstGeom prst="rect">
            <a:avLst/>
          </a:prstGeom>
        </p:spPr>
        <p:txBody>
          <a:bodyPr anchor="ctr" anchorCtr="1"/>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03061EFF-6FC8-8F45-928F-918143BF5FDF}"/>
              </a:ext>
            </a:extLst>
          </p:cNvPr>
          <p:cNvSpPr>
            <a:spLocks noGrp="1"/>
          </p:cNvSpPr>
          <p:nvPr>
            <p:ph type="body" idx="1"/>
          </p:nvPr>
        </p:nvSpPr>
        <p:spPr>
          <a:xfrm>
            <a:off x="1184275" y="6527800"/>
            <a:ext cx="14962188" cy="2133600"/>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7BF46A54-68A9-F443-B652-4A84DA49A56A}"/>
              </a:ext>
            </a:extLst>
          </p:cNvPr>
          <p:cNvSpPr>
            <a:spLocks noGrp="1"/>
          </p:cNvSpPr>
          <p:nvPr>
            <p:ph type="dt" sz="half" idx="10"/>
          </p:nvPr>
        </p:nvSpPr>
        <p:spPr/>
        <p:txBody>
          <a:bodyPr/>
          <a:lstStyle/>
          <a:p>
            <a:endParaRPr lang="es-CO"/>
          </a:p>
        </p:txBody>
      </p:sp>
      <p:sp>
        <p:nvSpPr>
          <p:cNvPr id="5" name="Marcador de pie de página 4">
            <a:extLst>
              <a:ext uri="{FF2B5EF4-FFF2-40B4-BE49-F238E27FC236}">
                <a16:creationId xmlns:a16="http://schemas.microsoft.com/office/drawing/2014/main" id="{899B3871-8DFB-6046-9535-1B871D2EF257}"/>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6" name="Marcador de número de diapositiva 5">
            <a:extLst>
              <a:ext uri="{FF2B5EF4-FFF2-40B4-BE49-F238E27FC236}">
                <a16:creationId xmlns:a16="http://schemas.microsoft.com/office/drawing/2014/main" id="{C67B3C3F-F92D-FA4D-9764-3540C7080936}"/>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7" name="object 5">
            <a:extLst>
              <a:ext uri="{FF2B5EF4-FFF2-40B4-BE49-F238E27FC236}">
                <a16:creationId xmlns:a16="http://schemas.microsoft.com/office/drawing/2014/main" id="{F1F76395-B36B-264C-995D-395AEE90D725}"/>
              </a:ext>
            </a:extLst>
          </p:cNvPr>
          <p:cNvSpPr/>
          <p:nvPr userDrawn="1"/>
        </p:nvSpPr>
        <p:spPr>
          <a:xfrm>
            <a:off x="4102100" y="4121133"/>
            <a:ext cx="9241234" cy="25807"/>
          </a:xfrm>
          <a:prstGeom prst="rect">
            <a:avLst/>
          </a:prstGeom>
          <a:blipFill>
            <a:blip r:embed="rId3" cstate="print"/>
            <a:stretch>
              <a:fillRect/>
            </a:stretch>
          </a:blipFill>
        </p:spPr>
        <p:txBody>
          <a:bodyPr wrap="square" lIns="0" tIns="0" rIns="0" bIns="0" rtlCol="0"/>
          <a:lstStyle/>
          <a:p>
            <a:endParaRPr/>
          </a:p>
        </p:txBody>
      </p:sp>
      <p:sp>
        <p:nvSpPr>
          <p:cNvPr id="8" name="object 19">
            <a:extLst>
              <a:ext uri="{FF2B5EF4-FFF2-40B4-BE49-F238E27FC236}">
                <a16:creationId xmlns:a16="http://schemas.microsoft.com/office/drawing/2014/main" id="{0C9D6371-2DDB-FC47-838F-C03981A3D248}"/>
              </a:ext>
            </a:extLst>
          </p:cNvPr>
          <p:cNvSpPr/>
          <p:nvPr userDrawn="1"/>
        </p:nvSpPr>
        <p:spPr>
          <a:xfrm>
            <a:off x="0" y="1917700"/>
            <a:ext cx="17348200" cy="1752600"/>
          </a:xfrm>
          <a:custGeom>
            <a:avLst/>
            <a:gdLst/>
            <a:ahLst/>
            <a:cxnLst/>
            <a:rect l="l" t="t" r="r" b="b"/>
            <a:pathLst>
              <a:path w="17348200" h="1752600">
                <a:moveTo>
                  <a:pt x="0" y="1752600"/>
                </a:moveTo>
                <a:lnTo>
                  <a:pt x="17348200" y="1752600"/>
                </a:lnTo>
                <a:lnTo>
                  <a:pt x="17348200" y="0"/>
                </a:lnTo>
                <a:lnTo>
                  <a:pt x="0" y="0"/>
                </a:lnTo>
                <a:lnTo>
                  <a:pt x="0" y="1752600"/>
                </a:lnTo>
                <a:close/>
              </a:path>
            </a:pathLst>
          </a:custGeom>
          <a:solidFill>
            <a:srgbClr val="BCCCD3">
              <a:alpha val="84999"/>
            </a:srgbClr>
          </a:solidFill>
        </p:spPr>
        <p:txBody>
          <a:bodyPr wrap="square" lIns="0" tIns="0" rIns="0" bIns="0" rtlCol="0"/>
          <a:lstStyle/>
          <a:p>
            <a:endParaRPr/>
          </a:p>
        </p:txBody>
      </p:sp>
    </p:spTree>
    <p:extLst>
      <p:ext uri="{BB962C8B-B14F-4D97-AF65-F5344CB8AC3E}">
        <p14:creationId xmlns:p14="http://schemas.microsoft.com/office/powerpoint/2010/main" val="12041611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7F433A-AD4C-4845-95B5-BA744319B0B6}"/>
              </a:ext>
            </a:extLst>
          </p:cNvPr>
          <p:cNvSpPr>
            <a:spLocks noGrp="1"/>
          </p:cNvSpPr>
          <p:nvPr>
            <p:ph type="title"/>
          </p:nvPr>
        </p:nvSpPr>
        <p:spPr>
          <a:xfrm>
            <a:off x="1192213" y="1341521"/>
            <a:ext cx="14963775" cy="1063542"/>
          </a:xfrm>
          <a:prstGeom prst="rect">
            <a:avLst/>
          </a:prstGeom>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84E27DF-4FD8-F94C-89DE-71F8959A6CC5}"/>
              </a:ext>
            </a:extLst>
          </p:cNvPr>
          <p:cNvSpPr>
            <a:spLocks noGrp="1"/>
          </p:cNvSpPr>
          <p:nvPr>
            <p:ph sz="half" idx="1"/>
          </p:nvPr>
        </p:nvSpPr>
        <p:spPr>
          <a:xfrm>
            <a:off x="1192213" y="2597150"/>
            <a:ext cx="7405687" cy="6188075"/>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290116CD-0931-1E4B-869D-86336063F806}"/>
              </a:ext>
            </a:extLst>
          </p:cNvPr>
          <p:cNvSpPr>
            <a:spLocks noGrp="1"/>
          </p:cNvSpPr>
          <p:nvPr>
            <p:ph sz="half" idx="2"/>
          </p:nvPr>
        </p:nvSpPr>
        <p:spPr>
          <a:xfrm>
            <a:off x="8750300" y="2597150"/>
            <a:ext cx="7405688" cy="6188075"/>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3819EF62-B1CA-194A-A8C0-B00D4929128A}"/>
              </a:ext>
            </a:extLst>
          </p:cNvPr>
          <p:cNvSpPr>
            <a:spLocks noGrp="1"/>
          </p:cNvSpPr>
          <p:nvPr>
            <p:ph type="dt" sz="half" idx="10"/>
          </p:nvPr>
        </p:nvSpPr>
        <p:spPr/>
        <p:txBody>
          <a:bodyPr/>
          <a:lstStyle/>
          <a:p>
            <a:endParaRPr lang="es-CO"/>
          </a:p>
        </p:txBody>
      </p:sp>
      <p:sp>
        <p:nvSpPr>
          <p:cNvPr id="6" name="Marcador de pie de página 5">
            <a:extLst>
              <a:ext uri="{FF2B5EF4-FFF2-40B4-BE49-F238E27FC236}">
                <a16:creationId xmlns:a16="http://schemas.microsoft.com/office/drawing/2014/main" id="{E1518DB0-E160-1B4E-AF90-B06201F01953}"/>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7" name="Marcador de número de diapositiva 6">
            <a:extLst>
              <a:ext uri="{FF2B5EF4-FFF2-40B4-BE49-F238E27FC236}">
                <a16:creationId xmlns:a16="http://schemas.microsoft.com/office/drawing/2014/main" id="{1823CAAA-58EE-784D-BD91-D9FE383DB10F}"/>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381278482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1B5370-FB7A-2649-8204-D17A3CBA72A7}"/>
              </a:ext>
            </a:extLst>
          </p:cNvPr>
          <p:cNvSpPr>
            <a:spLocks noGrp="1"/>
          </p:cNvSpPr>
          <p:nvPr>
            <p:ph type="title"/>
          </p:nvPr>
        </p:nvSpPr>
        <p:spPr>
          <a:xfrm>
            <a:off x="1195388" y="1328738"/>
            <a:ext cx="14962187" cy="1033462"/>
          </a:xfrm>
          <a:prstGeom prst="rect">
            <a:avLst/>
          </a:prstGeo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7D7D79AE-8C86-4242-98A4-37C728186D1A}"/>
              </a:ext>
            </a:extLst>
          </p:cNvPr>
          <p:cNvSpPr>
            <a:spLocks noGrp="1"/>
          </p:cNvSpPr>
          <p:nvPr>
            <p:ph type="body" idx="1"/>
          </p:nvPr>
        </p:nvSpPr>
        <p:spPr>
          <a:xfrm>
            <a:off x="1195388" y="2390775"/>
            <a:ext cx="7339012"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7A54A44B-23A9-9F4D-A015-75D033BAD377}"/>
              </a:ext>
            </a:extLst>
          </p:cNvPr>
          <p:cNvSpPr>
            <a:spLocks noGrp="1"/>
          </p:cNvSpPr>
          <p:nvPr>
            <p:ph sz="half" idx="2"/>
          </p:nvPr>
        </p:nvSpPr>
        <p:spPr>
          <a:xfrm>
            <a:off x="1195388" y="3562350"/>
            <a:ext cx="7339012" cy="5240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94BAAB34-0793-2343-9F76-51539B000725}"/>
              </a:ext>
            </a:extLst>
          </p:cNvPr>
          <p:cNvSpPr>
            <a:spLocks noGrp="1"/>
          </p:cNvSpPr>
          <p:nvPr>
            <p:ph type="body" sz="quarter" idx="3"/>
          </p:nvPr>
        </p:nvSpPr>
        <p:spPr>
          <a:xfrm>
            <a:off x="8782050" y="2390775"/>
            <a:ext cx="7375525"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6E869DC-CA15-2741-B13E-B20B2E40A531}"/>
              </a:ext>
            </a:extLst>
          </p:cNvPr>
          <p:cNvSpPr>
            <a:spLocks noGrp="1"/>
          </p:cNvSpPr>
          <p:nvPr>
            <p:ph sz="quarter" idx="4"/>
          </p:nvPr>
        </p:nvSpPr>
        <p:spPr>
          <a:xfrm>
            <a:off x="8782050" y="3562350"/>
            <a:ext cx="7375525" cy="5240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E81E851D-27EF-3944-AB5F-B49CC316A135}"/>
              </a:ext>
            </a:extLst>
          </p:cNvPr>
          <p:cNvSpPr>
            <a:spLocks noGrp="1"/>
          </p:cNvSpPr>
          <p:nvPr>
            <p:ph type="dt" sz="half" idx="10"/>
          </p:nvPr>
        </p:nvSpPr>
        <p:spPr/>
        <p:txBody>
          <a:bodyPr/>
          <a:lstStyle/>
          <a:p>
            <a:endParaRPr lang="es-CO"/>
          </a:p>
        </p:txBody>
      </p:sp>
      <p:sp>
        <p:nvSpPr>
          <p:cNvPr id="8" name="Marcador de pie de página 7">
            <a:extLst>
              <a:ext uri="{FF2B5EF4-FFF2-40B4-BE49-F238E27FC236}">
                <a16:creationId xmlns:a16="http://schemas.microsoft.com/office/drawing/2014/main" id="{CF15C6B8-0DA7-CB4F-AEAF-E97DF9AA7F16}"/>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9" name="Marcador de número de diapositiva 8">
            <a:extLst>
              <a:ext uri="{FF2B5EF4-FFF2-40B4-BE49-F238E27FC236}">
                <a16:creationId xmlns:a16="http://schemas.microsoft.com/office/drawing/2014/main" id="{1A743C21-0EA8-B543-9578-2F5D5491D7F7}"/>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295642179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2C0EDA-D105-2445-BA4B-A382EA4C8149}"/>
              </a:ext>
            </a:extLst>
          </p:cNvPr>
          <p:cNvSpPr>
            <a:spLocks noGrp="1"/>
          </p:cNvSpPr>
          <p:nvPr>
            <p:ph type="title"/>
          </p:nvPr>
        </p:nvSpPr>
        <p:spPr>
          <a:xfrm>
            <a:off x="1192213" y="1341521"/>
            <a:ext cx="14963775" cy="1063542"/>
          </a:xfrm>
          <a:prstGeom prst="rect">
            <a:avLst/>
          </a:prstGeom>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461856AE-E9BE-5F49-9917-DC5A00207896}"/>
              </a:ext>
            </a:extLst>
          </p:cNvPr>
          <p:cNvSpPr>
            <a:spLocks noGrp="1"/>
          </p:cNvSpPr>
          <p:nvPr>
            <p:ph type="dt" sz="half" idx="10"/>
          </p:nvPr>
        </p:nvSpPr>
        <p:spPr/>
        <p:txBody>
          <a:bodyPr/>
          <a:lstStyle/>
          <a:p>
            <a:endParaRPr lang="es-CO"/>
          </a:p>
        </p:txBody>
      </p:sp>
      <p:sp>
        <p:nvSpPr>
          <p:cNvPr id="4" name="Marcador de pie de página 3">
            <a:extLst>
              <a:ext uri="{FF2B5EF4-FFF2-40B4-BE49-F238E27FC236}">
                <a16:creationId xmlns:a16="http://schemas.microsoft.com/office/drawing/2014/main" id="{ECE38AB0-49DC-8D41-9C2A-A658C2B37415}"/>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5" name="Marcador de número de diapositiva 4">
            <a:extLst>
              <a:ext uri="{FF2B5EF4-FFF2-40B4-BE49-F238E27FC236}">
                <a16:creationId xmlns:a16="http://schemas.microsoft.com/office/drawing/2014/main" id="{5D88F65E-0A8A-BF4D-A9D1-13CDC1461D6B}"/>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34551962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8C8939B-8267-694F-856F-1F6A6D3D7905}"/>
              </a:ext>
            </a:extLst>
          </p:cNvPr>
          <p:cNvSpPr>
            <a:spLocks noGrp="1"/>
          </p:cNvSpPr>
          <p:nvPr>
            <p:ph type="dt" sz="half" idx="10"/>
          </p:nvPr>
        </p:nvSpPr>
        <p:spPr/>
        <p:txBody>
          <a:bodyPr/>
          <a:lstStyle/>
          <a:p>
            <a:endParaRPr lang="es-CO"/>
          </a:p>
        </p:txBody>
      </p:sp>
      <p:sp>
        <p:nvSpPr>
          <p:cNvPr id="3" name="Marcador de pie de página 2">
            <a:extLst>
              <a:ext uri="{FF2B5EF4-FFF2-40B4-BE49-F238E27FC236}">
                <a16:creationId xmlns:a16="http://schemas.microsoft.com/office/drawing/2014/main" id="{7C280AF8-360C-B94A-8025-AC3F1079BE1A}"/>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4" name="Marcador de número de diapositiva 3">
            <a:extLst>
              <a:ext uri="{FF2B5EF4-FFF2-40B4-BE49-F238E27FC236}">
                <a16:creationId xmlns:a16="http://schemas.microsoft.com/office/drawing/2014/main" id="{A8109C4D-40BA-F643-857D-E6852A32F958}"/>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35085892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11FC3F-E0E6-394F-B8FD-527E0D1D8254}"/>
              </a:ext>
            </a:extLst>
          </p:cNvPr>
          <p:cNvSpPr>
            <a:spLocks noGrp="1"/>
          </p:cNvSpPr>
          <p:nvPr>
            <p:ph type="title"/>
          </p:nvPr>
        </p:nvSpPr>
        <p:spPr>
          <a:xfrm>
            <a:off x="1195388" y="1404937"/>
            <a:ext cx="5594350" cy="1520825"/>
          </a:xfrm>
          <a:prstGeom prst="rect">
            <a:avLst/>
          </a:prstGeo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17DAA864-BD69-0F4A-973D-D9EF8A43DA38}"/>
              </a:ext>
            </a:extLst>
          </p:cNvPr>
          <p:cNvSpPr>
            <a:spLocks noGrp="1"/>
          </p:cNvSpPr>
          <p:nvPr>
            <p:ph idx="1"/>
          </p:nvPr>
        </p:nvSpPr>
        <p:spPr>
          <a:xfrm>
            <a:off x="7375525" y="1404938"/>
            <a:ext cx="8782050" cy="69310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5F5398E-8F5C-DE4E-AC69-E810311249C8}"/>
              </a:ext>
            </a:extLst>
          </p:cNvPr>
          <p:cNvSpPr>
            <a:spLocks noGrp="1"/>
          </p:cNvSpPr>
          <p:nvPr>
            <p:ph type="body" sz="half" idx="2"/>
          </p:nvPr>
        </p:nvSpPr>
        <p:spPr>
          <a:xfrm>
            <a:off x="1195388" y="2925763"/>
            <a:ext cx="5594350"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6F9B3AF-C10B-9A4A-B093-A06D0DB5DE3A}"/>
              </a:ext>
            </a:extLst>
          </p:cNvPr>
          <p:cNvSpPr>
            <a:spLocks noGrp="1"/>
          </p:cNvSpPr>
          <p:nvPr>
            <p:ph type="dt" sz="half" idx="10"/>
          </p:nvPr>
        </p:nvSpPr>
        <p:spPr/>
        <p:txBody>
          <a:bodyPr/>
          <a:lstStyle/>
          <a:p>
            <a:endParaRPr lang="es-CO"/>
          </a:p>
        </p:txBody>
      </p:sp>
      <p:sp>
        <p:nvSpPr>
          <p:cNvPr id="6" name="Marcador de pie de página 5">
            <a:extLst>
              <a:ext uri="{FF2B5EF4-FFF2-40B4-BE49-F238E27FC236}">
                <a16:creationId xmlns:a16="http://schemas.microsoft.com/office/drawing/2014/main" id="{DB631405-7611-8647-AEF1-38DA7D29FEA3}"/>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7" name="Marcador de número de diapositiva 6">
            <a:extLst>
              <a:ext uri="{FF2B5EF4-FFF2-40B4-BE49-F238E27FC236}">
                <a16:creationId xmlns:a16="http://schemas.microsoft.com/office/drawing/2014/main" id="{2DC65330-9D9C-9440-9F64-6A6A6D1956C8}"/>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8" name="object 17">
            <a:extLst>
              <a:ext uri="{FF2B5EF4-FFF2-40B4-BE49-F238E27FC236}">
                <a16:creationId xmlns:a16="http://schemas.microsoft.com/office/drawing/2014/main" id="{7913AA73-30F5-1B4A-BCB9-4C8B20F21D11}"/>
              </a:ext>
            </a:extLst>
          </p:cNvPr>
          <p:cNvSpPr/>
          <p:nvPr userDrawn="1"/>
        </p:nvSpPr>
        <p:spPr>
          <a:xfrm>
            <a:off x="7226300" y="1219200"/>
            <a:ext cx="9118600" cy="784860"/>
          </a:xfrm>
          <a:custGeom>
            <a:avLst/>
            <a:gdLst/>
            <a:ahLst/>
            <a:cxnLst/>
            <a:rect l="l" t="t" r="r" b="b"/>
            <a:pathLst>
              <a:path w="12776200" h="784860">
                <a:moveTo>
                  <a:pt x="0" y="0"/>
                </a:moveTo>
                <a:lnTo>
                  <a:pt x="12776200" y="0"/>
                </a:lnTo>
                <a:lnTo>
                  <a:pt x="12776200" y="784301"/>
                </a:lnTo>
              </a:path>
            </a:pathLst>
          </a:custGeom>
          <a:ln w="25400">
            <a:solidFill>
              <a:schemeClr val="accent6">
                <a:lumMod val="60000"/>
                <a:lumOff val="40000"/>
              </a:schemeClr>
            </a:solidFill>
          </a:ln>
        </p:spPr>
        <p:txBody>
          <a:bodyPr wrap="square" lIns="0" tIns="0" rIns="0" bIns="0" rtlCol="0"/>
          <a:lstStyle/>
          <a:p>
            <a:endParaRPr/>
          </a:p>
        </p:txBody>
      </p:sp>
      <p:sp>
        <p:nvSpPr>
          <p:cNvPr id="9" name="object 16">
            <a:extLst>
              <a:ext uri="{FF2B5EF4-FFF2-40B4-BE49-F238E27FC236}">
                <a16:creationId xmlns:a16="http://schemas.microsoft.com/office/drawing/2014/main" id="{E7F0E087-6FBC-5141-ACF1-55D5B5CBE648}"/>
              </a:ext>
            </a:extLst>
          </p:cNvPr>
          <p:cNvSpPr/>
          <p:nvPr userDrawn="1"/>
        </p:nvSpPr>
        <p:spPr>
          <a:xfrm>
            <a:off x="7226300" y="7658418"/>
            <a:ext cx="9118600" cy="921385"/>
          </a:xfrm>
          <a:custGeom>
            <a:avLst/>
            <a:gdLst/>
            <a:ahLst/>
            <a:cxnLst/>
            <a:rect l="l" t="t" r="r" b="b"/>
            <a:pathLst>
              <a:path w="12776200" h="921384">
                <a:moveTo>
                  <a:pt x="12776200" y="921334"/>
                </a:moveTo>
                <a:lnTo>
                  <a:pt x="0" y="921334"/>
                </a:lnTo>
                <a:lnTo>
                  <a:pt x="0" y="0"/>
                </a:lnTo>
              </a:path>
            </a:pathLst>
          </a:custGeom>
          <a:ln w="25400">
            <a:solidFill>
              <a:schemeClr val="accent6">
                <a:lumMod val="60000"/>
                <a:lumOff val="40000"/>
              </a:schemeClr>
            </a:solidFill>
          </a:ln>
        </p:spPr>
        <p:txBody>
          <a:bodyPr wrap="square" lIns="0" tIns="0" rIns="0" bIns="0" rtlCol="0"/>
          <a:lstStyle/>
          <a:p>
            <a:endParaRPr/>
          </a:p>
        </p:txBody>
      </p:sp>
    </p:spTree>
    <p:extLst>
      <p:ext uri="{BB962C8B-B14F-4D97-AF65-F5344CB8AC3E}">
        <p14:creationId xmlns:p14="http://schemas.microsoft.com/office/powerpoint/2010/main" val="195983008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196D88-6EC7-D146-9B3A-C8DB6B6CF944}"/>
              </a:ext>
            </a:extLst>
          </p:cNvPr>
          <p:cNvSpPr>
            <a:spLocks noGrp="1"/>
          </p:cNvSpPr>
          <p:nvPr>
            <p:ph type="title"/>
          </p:nvPr>
        </p:nvSpPr>
        <p:spPr>
          <a:xfrm>
            <a:off x="1195388" y="1404937"/>
            <a:ext cx="5594350" cy="1520825"/>
          </a:xfrm>
          <a:prstGeom prst="rect">
            <a:avLst/>
          </a:prstGeo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D48105B2-4330-914B-B152-C3FE7E53BD23}"/>
              </a:ext>
            </a:extLst>
          </p:cNvPr>
          <p:cNvSpPr>
            <a:spLocks noGrp="1"/>
          </p:cNvSpPr>
          <p:nvPr>
            <p:ph type="pic" idx="1"/>
          </p:nvPr>
        </p:nvSpPr>
        <p:spPr>
          <a:xfrm>
            <a:off x="7375525" y="1404938"/>
            <a:ext cx="8782050" cy="69310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EB743D74-ECFC-1243-8BFC-8A027D6871E0}"/>
              </a:ext>
            </a:extLst>
          </p:cNvPr>
          <p:cNvSpPr>
            <a:spLocks noGrp="1"/>
          </p:cNvSpPr>
          <p:nvPr>
            <p:ph type="body" sz="half" idx="2"/>
          </p:nvPr>
        </p:nvSpPr>
        <p:spPr>
          <a:xfrm>
            <a:off x="1195388" y="2925763"/>
            <a:ext cx="5594350"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3D86FA6-6FF1-E04E-8C1C-4B46BC869B56}"/>
              </a:ext>
            </a:extLst>
          </p:cNvPr>
          <p:cNvSpPr>
            <a:spLocks noGrp="1"/>
          </p:cNvSpPr>
          <p:nvPr>
            <p:ph type="dt" sz="half" idx="10"/>
          </p:nvPr>
        </p:nvSpPr>
        <p:spPr/>
        <p:txBody>
          <a:bodyPr/>
          <a:lstStyle/>
          <a:p>
            <a:endParaRPr lang="es-CO"/>
          </a:p>
        </p:txBody>
      </p:sp>
      <p:sp>
        <p:nvSpPr>
          <p:cNvPr id="6" name="Marcador de pie de página 5">
            <a:extLst>
              <a:ext uri="{FF2B5EF4-FFF2-40B4-BE49-F238E27FC236}">
                <a16:creationId xmlns:a16="http://schemas.microsoft.com/office/drawing/2014/main" id="{21FAB447-360C-494E-B83D-0FC668C8BB12}"/>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7" name="Marcador de número de diapositiva 6">
            <a:extLst>
              <a:ext uri="{FF2B5EF4-FFF2-40B4-BE49-F238E27FC236}">
                <a16:creationId xmlns:a16="http://schemas.microsoft.com/office/drawing/2014/main" id="{7999BE8B-054E-104F-B926-FFBD75E21572}"/>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9" name="object 17">
            <a:extLst>
              <a:ext uri="{FF2B5EF4-FFF2-40B4-BE49-F238E27FC236}">
                <a16:creationId xmlns:a16="http://schemas.microsoft.com/office/drawing/2014/main" id="{39F4EE54-F5B2-BF4F-BEBF-BD9B6D4EB927}"/>
              </a:ext>
            </a:extLst>
          </p:cNvPr>
          <p:cNvSpPr/>
          <p:nvPr userDrawn="1"/>
        </p:nvSpPr>
        <p:spPr>
          <a:xfrm>
            <a:off x="7226300" y="1219200"/>
            <a:ext cx="9118600" cy="784860"/>
          </a:xfrm>
          <a:custGeom>
            <a:avLst/>
            <a:gdLst/>
            <a:ahLst/>
            <a:cxnLst/>
            <a:rect l="l" t="t" r="r" b="b"/>
            <a:pathLst>
              <a:path w="12776200" h="784860">
                <a:moveTo>
                  <a:pt x="0" y="0"/>
                </a:moveTo>
                <a:lnTo>
                  <a:pt x="12776200" y="0"/>
                </a:lnTo>
                <a:lnTo>
                  <a:pt x="12776200" y="784301"/>
                </a:lnTo>
              </a:path>
            </a:pathLst>
          </a:custGeom>
          <a:ln w="25400">
            <a:solidFill>
              <a:schemeClr val="accent6">
                <a:lumMod val="60000"/>
                <a:lumOff val="40000"/>
              </a:schemeClr>
            </a:solidFill>
          </a:ln>
        </p:spPr>
        <p:txBody>
          <a:bodyPr wrap="square" lIns="0" tIns="0" rIns="0" bIns="0" rtlCol="0"/>
          <a:lstStyle/>
          <a:p>
            <a:endParaRPr/>
          </a:p>
        </p:txBody>
      </p:sp>
      <p:sp>
        <p:nvSpPr>
          <p:cNvPr id="10" name="object 16">
            <a:extLst>
              <a:ext uri="{FF2B5EF4-FFF2-40B4-BE49-F238E27FC236}">
                <a16:creationId xmlns:a16="http://schemas.microsoft.com/office/drawing/2014/main" id="{A76AE678-6447-4D4A-87B3-238B51C3469C}"/>
              </a:ext>
            </a:extLst>
          </p:cNvPr>
          <p:cNvSpPr/>
          <p:nvPr userDrawn="1"/>
        </p:nvSpPr>
        <p:spPr>
          <a:xfrm>
            <a:off x="7226300" y="7658418"/>
            <a:ext cx="9118600" cy="921385"/>
          </a:xfrm>
          <a:custGeom>
            <a:avLst/>
            <a:gdLst/>
            <a:ahLst/>
            <a:cxnLst/>
            <a:rect l="l" t="t" r="r" b="b"/>
            <a:pathLst>
              <a:path w="12776200" h="921384">
                <a:moveTo>
                  <a:pt x="12776200" y="921334"/>
                </a:moveTo>
                <a:lnTo>
                  <a:pt x="0" y="921334"/>
                </a:lnTo>
                <a:lnTo>
                  <a:pt x="0" y="0"/>
                </a:lnTo>
              </a:path>
            </a:pathLst>
          </a:custGeom>
          <a:ln w="25400">
            <a:solidFill>
              <a:schemeClr val="accent6">
                <a:lumMod val="60000"/>
                <a:lumOff val="40000"/>
              </a:schemeClr>
            </a:solidFill>
          </a:ln>
        </p:spPr>
        <p:txBody>
          <a:bodyPr wrap="square" lIns="0" tIns="0" rIns="0" bIns="0" rtlCol="0"/>
          <a:lstStyle/>
          <a:p>
            <a:endParaRPr/>
          </a:p>
        </p:txBody>
      </p:sp>
    </p:spTree>
    <p:extLst>
      <p:ext uri="{BB962C8B-B14F-4D97-AF65-F5344CB8AC3E}">
        <p14:creationId xmlns:p14="http://schemas.microsoft.com/office/powerpoint/2010/main" val="59051598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reserve="1">
  <p:cSld name="Encabezado en vide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880EFF-90C6-FE48-A1EA-51EB13824BF8}"/>
              </a:ext>
            </a:extLst>
          </p:cNvPr>
          <p:cNvSpPr>
            <a:spLocks noGrp="1"/>
          </p:cNvSpPr>
          <p:nvPr>
            <p:ph type="ctrTitle"/>
          </p:nvPr>
        </p:nvSpPr>
        <p:spPr>
          <a:xfrm>
            <a:off x="1892300" y="3340195"/>
            <a:ext cx="14187488" cy="1063543"/>
          </a:xfrm>
          <a:prstGeom prst="rect">
            <a:avLst/>
          </a:prstGeom>
        </p:spPr>
        <p:txBody>
          <a:bodyPr vert="horz" lIns="91440" tIns="45720" rIns="91440" bIns="45720" rtlCol="0" anchor="ctr" anchorCtr="1">
            <a:normAutofit/>
          </a:bodyPr>
          <a:lstStyle>
            <a:lvl1pPr algn="l" defTabSz="914400" rtl="0" eaLnBrk="1" latinLnBrk="0" hangingPunct="1">
              <a:lnSpc>
                <a:spcPct val="90000"/>
              </a:lnSpc>
              <a:spcBef>
                <a:spcPct val="0"/>
              </a:spcBef>
              <a:buNone/>
              <a:defRPr sz="4400" b="1" i="0" kern="1200" baseline="0">
                <a:solidFill>
                  <a:schemeClr val="tx1"/>
                </a:solidFill>
                <a:latin typeface="Antenna Bold"/>
                <a:ea typeface="+mj-ea"/>
                <a:cs typeface="+mj-cs"/>
              </a:defRPr>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3A3F50FD-DC08-5140-A4D1-C801A9CA5ADC}"/>
              </a:ext>
            </a:extLst>
          </p:cNvPr>
          <p:cNvSpPr>
            <a:spLocks noGrp="1"/>
          </p:cNvSpPr>
          <p:nvPr>
            <p:ph type="subTitle" idx="1" hasCustomPrompt="1"/>
          </p:nvPr>
        </p:nvSpPr>
        <p:spPr>
          <a:xfrm>
            <a:off x="1892300" y="4595336"/>
            <a:ext cx="14187488" cy="1881663"/>
          </a:xfrm>
          <a:prstGeom prst="rect">
            <a:avLst/>
          </a:prstGeom>
          <a:solidFill>
            <a:schemeClr val="accent6"/>
          </a:solidFill>
        </p:spPr>
        <p:txBody>
          <a:bodyPr vert="horz" lIns="91440" tIns="45720" rIns="91440" bIns="45720" rtlCol="0" anchor="ctr" anchorCtr="1">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bg2"/>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bg2"/>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bg2"/>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bg2"/>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bg2"/>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D364BC35-D18F-C84F-84C6-A2E9AD2946AD}"/>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A7CF7541-EFD1-494D-985E-6CB9C9CB57C9}"/>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8" name="object 5">
            <a:extLst>
              <a:ext uri="{FF2B5EF4-FFF2-40B4-BE49-F238E27FC236}">
                <a16:creationId xmlns:a16="http://schemas.microsoft.com/office/drawing/2014/main" id="{3A7EF88C-1EC0-B94A-BE51-EC8901F73648}"/>
              </a:ext>
            </a:extLst>
          </p:cNvPr>
          <p:cNvSpPr/>
          <p:nvPr userDrawn="1"/>
        </p:nvSpPr>
        <p:spPr>
          <a:xfrm>
            <a:off x="3949700" y="3056219"/>
            <a:ext cx="9241234" cy="28388"/>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8205009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Personaje a la izquierda con encabeza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7B65C5-CC1E-6F4E-88AB-F4FD3BF31465}"/>
              </a:ext>
            </a:extLst>
          </p:cNvPr>
          <p:cNvSpPr>
            <a:spLocks noGrp="1"/>
          </p:cNvSpPr>
          <p:nvPr>
            <p:ph type="title"/>
          </p:nvPr>
        </p:nvSpPr>
        <p:spPr>
          <a:xfrm>
            <a:off x="8674100" y="1341519"/>
            <a:ext cx="7481888" cy="10635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i="0" kern="1200" baseline="0">
                <a:solidFill>
                  <a:schemeClr val="tx1"/>
                </a:solidFill>
                <a:latin typeface="Antenna Bold"/>
                <a:ea typeface="+mj-ea"/>
                <a:cs typeface="+mj-cs"/>
              </a:defRPr>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B307063-710F-B54B-8806-2C66D272C5FC}"/>
              </a:ext>
            </a:extLst>
          </p:cNvPr>
          <p:cNvSpPr>
            <a:spLocks noGrp="1"/>
          </p:cNvSpPr>
          <p:nvPr>
            <p:ph idx="1"/>
          </p:nvPr>
        </p:nvSpPr>
        <p:spPr>
          <a:xfrm>
            <a:off x="8674100" y="2597150"/>
            <a:ext cx="7481888" cy="61880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684FDDE-4647-D748-AB06-B1EBAEBDF9D1}"/>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34AC5763-B804-7540-ADB6-CEE7F6DF3E43}"/>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6" name="Marcador de número de diapositiva 5">
            <a:extLst>
              <a:ext uri="{FF2B5EF4-FFF2-40B4-BE49-F238E27FC236}">
                <a16:creationId xmlns:a16="http://schemas.microsoft.com/office/drawing/2014/main" id="{815E3F7E-EE8A-344F-86DF-3E1493EA5183}"/>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2027260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1B5370-FB7A-2649-8204-D17A3CBA72A7}"/>
              </a:ext>
            </a:extLst>
          </p:cNvPr>
          <p:cNvSpPr>
            <a:spLocks noGrp="1"/>
          </p:cNvSpPr>
          <p:nvPr>
            <p:ph type="title"/>
          </p:nvPr>
        </p:nvSpPr>
        <p:spPr>
          <a:xfrm>
            <a:off x="1195388" y="1328738"/>
            <a:ext cx="14962187" cy="1033462"/>
          </a:xfrm>
          <a:prstGeom prst="rect">
            <a:avLst/>
          </a:prstGeo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7D7D79AE-8C86-4242-98A4-37C728186D1A}"/>
              </a:ext>
            </a:extLst>
          </p:cNvPr>
          <p:cNvSpPr>
            <a:spLocks noGrp="1"/>
          </p:cNvSpPr>
          <p:nvPr>
            <p:ph type="body" idx="1"/>
          </p:nvPr>
        </p:nvSpPr>
        <p:spPr>
          <a:xfrm>
            <a:off x="1195388" y="2390775"/>
            <a:ext cx="7339012"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7A54A44B-23A9-9F4D-A015-75D033BAD377}"/>
              </a:ext>
            </a:extLst>
          </p:cNvPr>
          <p:cNvSpPr>
            <a:spLocks noGrp="1"/>
          </p:cNvSpPr>
          <p:nvPr>
            <p:ph sz="half" idx="2"/>
          </p:nvPr>
        </p:nvSpPr>
        <p:spPr>
          <a:xfrm>
            <a:off x="1195388" y="3562350"/>
            <a:ext cx="7339012" cy="5240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94BAAB34-0793-2343-9F76-51539B000725}"/>
              </a:ext>
            </a:extLst>
          </p:cNvPr>
          <p:cNvSpPr>
            <a:spLocks noGrp="1"/>
          </p:cNvSpPr>
          <p:nvPr>
            <p:ph type="body" sz="quarter" idx="3"/>
          </p:nvPr>
        </p:nvSpPr>
        <p:spPr>
          <a:xfrm>
            <a:off x="8782050" y="2390775"/>
            <a:ext cx="7375525"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6E869DC-CA15-2741-B13E-B20B2E40A531}"/>
              </a:ext>
            </a:extLst>
          </p:cNvPr>
          <p:cNvSpPr>
            <a:spLocks noGrp="1"/>
          </p:cNvSpPr>
          <p:nvPr>
            <p:ph sz="quarter" idx="4"/>
          </p:nvPr>
        </p:nvSpPr>
        <p:spPr>
          <a:xfrm>
            <a:off x="8782050" y="3562350"/>
            <a:ext cx="7375525" cy="5240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E81E851D-27EF-3944-AB5F-B49CC316A135}"/>
              </a:ext>
            </a:extLst>
          </p:cNvPr>
          <p:cNvSpPr>
            <a:spLocks noGrp="1"/>
          </p:cNvSpPr>
          <p:nvPr>
            <p:ph type="dt" sz="half" idx="10"/>
          </p:nvPr>
        </p:nvSpPr>
        <p:spPr/>
        <p:txBody>
          <a:bodyPr/>
          <a:lstStyle/>
          <a:p>
            <a:endParaRPr lang="es-CO"/>
          </a:p>
        </p:txBody>
      </p:sp>
      <p:sp>
        <p:nvSpPr>
          <p:cNvPr id="8" name="Marcador de pie de página 7">
            <a:extLst>
              <a:ext uri="{FF2B5EF4-FFF2-40B4-BE49-F238E27FC236}">
                <a16:creationId xmlns:a16="http://schemas.microsoft.com/office/drawing/2014/main" id="{CF15C6B8-0DA7-CB4F-AEAF-E97DF9AA7F16}"/>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9" name="Marcador de número de diapositiva 8">
            <a:extLst>
              <a:ext uri="{FF2B5EF4-FFF2-40B4-BE49-F238E27FC236}">
                <a16:creationId xmlns:a16="http://schemas.microsoft.com/office/drawing/2014/main" id="{1A743C21-0EA8-B543-9578-2F5D5491D7F7}"/>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161064471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Personaje a la derecha con encabeza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7B65C5-CC1E-6F4E-88AB-F4FD3BF31465}"/>
              </a:ext>
            </a:extLst>
          </p:cNvPr>
          <p:cNvSpPr>
            <a:spLocks noGrp="1"/>
          </p:cNvSpPr>
          <p:nvPr>
            <p:ph type="title"/>
          </p:nvPr>
        </p:nvSpPr>
        <p:spPr>
          <a:xfrm>
            <a:off x="1192212" y="1411369"/>
            <a:ext cx="7481888" cy="10635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i="0" kern="1200" baseline="0">
                <a:solidFill>
                  <a:schemeClr val="tx1"/>
                </a:solidFill>
                <a:latin typeface="Antenna Bold"/>
                <a:ea typeface="+mj-ea"/>
                <a:cs typeface="+mj-cs"/>
              </a:defRPr>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B307063-710F-B54B-8806-2C66D272C5FC}"/>
              </a:ext>
            </a:extLst>
          </p:cNvPr>
          <p:cNvSpPr>
            <a:spLocks noGrp="1"/>
          </p:cNvSpPr>
          <p:nvPr>
            <p:ph idx="1"/>
          </p:nvPr>
        </p:nvSpPr>
        <p:spPr>
          <a:xfrm>
            <a:off x="1192212" y="2667000"/>
            <a:ext cx="7481888" cy="61880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684FDDE-4647-D748-AB06-B1EBAEBDF9D1}"/>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34AC5763-B804-7540-ADB6-CEE7F6DF3E43}"/>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6" name="Marcador de número de diapositiva 5">
            <a:extLst>
              <a:ext uri="{FF2B5EF4-FFF2-40B4-BE49-F238E27FC236}">
                <a16:creationId xmlns:a16="http://schemas.microsoft.com/office/drawing/2014/main" id="{815E3F7E-EE8A-344F-86DF-3E1493EA5183}"/>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233170522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ersonaje a la izquierda">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B307063-710F-B54B-8806-2C66D272C5FC}"/>
              </a:ext>
            </a:extLst>
          </p:cNvPr>
          <p:cNvSpPr>
            <a:spLocks noGrp="1"/>
          </p:cNvSpPr>
          <p:nvPr>
            <p:ph idx="1"/>
          </p:nvPr>
        </p:nvSpPr>
        <p:spPr>
          <a:xfrm>
            <a:off x="8674100" y="1341520"/>
            <a:ext cx="7481888" cy="74437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684FDDE-4647-D748-AB06-B1EBAEBDF9D1}"/>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34AC5763-B804-7540-ADB6-CEE7F6DF3E43}"/>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6" name="Marcador de número de diapositiva 5">
            <a:extLst>
              <a:ext uri="{FF2B5EF4-FFF2-40B4-BE49-F238E27FC236}">
                <a16:creationId xmlns:a16="http://schemas.microsoft.com/office/drawing/2014/main" id="{815E3F7E-EE8A-344F-86DF-3E1493EA5183}"/>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418140857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Personaje a la derecha">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B307063-710F-B54B-8806-2C66D272C5FC}"/>
              </a:ext>
            </a:extLst>
          </p:cNvPr>
          <p:cNvSpPr>
            <a:spLocks noGrp="1"/>
          </p:cNvSpPr>
          <p:nvPr>
            <p:ph idx="1"/>
          </p:nvPr>
        </p:nvSpPr>
        <p:spPr>
          <a:xfrm>
            <a:off x="1192212" y="1219200"/>
            <a:ext cx="7481888" cy="7635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684FDDE-4647-D748-AB06-B1EBAEBDF9D1}"/>
              </a:ext>
            </a:extLst>
          </p:cNvPr>
          <p:cNvSpPr>
            <a:spLocks noGrp="1"/>
          </p:cNvSpPr>
          <p:nvPr>
            <p:ph type="dt" sz="half" idx="10"/>
          </p:nvPr>
        </p:nvSpPr>
        <p:spPr>
          <a:xfrm>
            <a:off x="1192213" y="9040813"/>
            <a:ext cx="3903662" cy="519112"/>
          </a:xfrm>
          <a:prstGeom prst="rect">
            <a:avLst/>
          </a:prstGeom>
        </p:spPr>
        <p:txBody>
          <a:bodyPr vert="horz" lIns="91440" tIns="45720" rIns="91440" bIns="45720" rtlCol="0" anchor="ctr"/>
          <a:lstStyle>
            <a:defPPr>
              <a:defRPr lang="es-419"/>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Marcador de pie de página 4">
            <a:extLst>
              <a:ext uri="{FF2B5EF4-FFF2-40B4-BE49-F238E27FC236}">
                <a16:creationId xmlns:a16="http://schemas.microsoft.com/office/drawing/2014/main" id="{34AC5763-B804-7540-ADB6-CEE7F6DF3E43}"/>
              </a:ext>
            </a:extLst>
          </p:cNvPr>
          <p:cNvSpPr>
            <a:spLocks noGrp="1"/>
          </p:cNvSpPr>
          <p:nvPr>
            <p:ph type="ftr" sz="quarter" idx="11"/>
          </p:nvPr>
        </p:nvSpPr>
        <p:spPr>
          <a:xfrm>
            <a:off x="5746750" y="9040813"/>
            <a:ext cx="5854700" cy="519112"/>
          </a:xfrm>
          <a:prstGeom prst="rect">
            <a:avLst/>
          </a:prstGeom>
        </p:spPr>
        <p:txBody>
          <a:bodyPr vert="horz" lIns="91440" tIns="45720" rIns="91440" bIns="45720" rtlCol="0" anchor="ctr"/>
          <a:lstStyle>
            <a:defPPr>
              <a:defRPr lang="es-419"/>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6" name="Marcador de número de diapositiva 5">
            <a:extLst>
              <a:ext uri="{FF2B5EF4-FFF2-40B4-BE49-F238E27FC236}">
                <a16:creationId xmlns:a16="http://schemas.microsoft.com/office/drawing/2014/main" id="{815E3F7E-EE8A-344F-86DF-3E1493EA5183}"/>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23388236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9448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2C0EDA-D105-2445-BA4B-A382EA4C8149}"/>
              </a:ext>
            </a:extLst>
          </p:cNvPr>
          <p:cNvSpPr>
            <a:spLocks noGrp="1"/>
          </p:cNvSpPr>
          <p:nvPr>
            <p:ph type="title"/>
          </p:nvPr>
        </p:nvSpPr>
        <p:spPr>
          <a:xfrm>
            <a:off x="1192213" y="1341521"/>
            <a:ext cx="14963775" cy="1063542"/>
          </a:xfrm>
          <a:prstGeom prst="rect">
            <a:avLst/>
          </a:prstGeom>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461856AE-E9BE-5F49-9917-DC5A00207896}"/>
              </a:ext>
            </a:extLst>
          </p:cNvPr>
          <p:cNvSpPr>
            <a:spLocks noGrp="1"/>
          </p:cNvSpPr>
          <p:nvPr>
            <p:ph type="dt" sz="half" idx="10"/>
          </p:nvPr>
        </p:nvSpPr>
        <p:spPr/>
        <p:txBody>
          <a:bodyPr/>
          <a:lstStyle/>
          <a:p>
            <a:endParaRPr lang="es-CO"/>
          </a:p>
        </p:txBody>
      </p:sp>
      <p:sp>
        <p:nvSpPr>
          <p:cNvPr id="4" name="Marcador de pie de página 3">
            <a:extLst>
              <a:ext uri="{FF2B5EF4-FFF2-40B4-BE49-F238E27FC236}">
                <a16:creationId xmlns:a16="http://schemas.microsoft.com/office/drawing/2014/main" id="{ECE38AB0-49DC-8D41-9C2A-A658C2B37415}"/>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5" name="Marcador de número de diapositiva 4">
            <a:extLst>
              <a:ext uri="{FF2B5EF4-FFF2-40B4-BE49-F238E27FC236}">
                <a16:creationId xmlns:a16="http://schemas.microsoft.com/office/drawing/2014/main" id="{5D88F65E-0A8A-BF4D-A9D1-13CDC1461D6B}"/>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282243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8C8939B-8267-694F-856F-1F6A6D3D7905}"/>
              </a:ext>
            </a:extLst>
          </p:cNvPr>
          <p:cNvSpPr>
            <a:spLocks noGrp="1"/>
          </p:cNvSpPr>
          <p:nvPr>
            <p:ph type="dt" sz="half" idx="10"/>
          </p:nvPr>
        </p:nvSpPr>
        <p:spPr/>
        <p:txBody>
          <a:bodyPr/>
          <a:lstStyle/>
          <a:p>
            <a:endParaRPr lang="es-CO"/>
          </a:p>
        </p:txBody>
      </p:sp>
      <p:sp>
        <p:nvSpPr>
          <p:cNvPr id="3" name="Marcador de pie de página 2">
            <a:extLst>
              <a:ext uri="{FF2B5EF4-FFF2-40B4-BE49-F238E27FC236}">
                <a16:creationId xmlns:a16="http://schemas.microsoft.com/office/drawing/2014/main" id="{7C280AF8-360C-B94A-8025-AC3F1079BE1A}"/>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4" name="Marcador de número de diapositiva 3">
            <a:extLst>
              <a:ext uri="{FF2B5EF4-FFF2-40B4-BE49-F238E27FC236}">
                <a16:creationId xmlns:a16="http://schemas.microsoft.com/office/drawing/2014/main" id="{A8109C4D-40BA-F643-857D-E6852A32F958}"/>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Tree>
    <p:extLst>
      <p:ext uri="{BB962C8B-B14F-4D97-AF65-F5344CB8AC3E}">
        <p14:creationId xmlns:p14="http://schemas.microsoft.com/office/powerpoint/2010/main" val="42411521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11FC3F-E0E6-394F-B8FD-527E0D1D8254}"/>
              </a:ext>
            </a:extLst>
          </p:cNvPr>
          <p:cNvSpPr>
            <a:spLocks noGrp="1"/>
          </p:cNvSpPr>
          <p:nvPr>
            <p:ph type="title"/>
          </p:nvPr>
        </p:nvSpPr>
        <p:spPr>
          <a:xfrm>
            <a:off x="1195388" y="1404937"/>
            <a:ext cx="5594350" cy="1520825"/>
          </a:xfrm>
          <a:prstGeom prst="rect">
            <a:avLst/>
          </a:prstGeo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17DAA864-BD69-0F4A-973D-D9EF8A43DA38}"/>
              </a:ext>
            </a:extLst>
          </p:cNvPr>
          <p:cNvSpPr>
            <a:spLocks noGrp="1"/>
          </p:cNvSpPr>
          <p:nvPr>
            <p:ph idx="1"/>
          </p:nvPr>
        </p:nvSpPr>
        <p:spPr>
          <a:xfrm>
            <a:off x="7375525" y="1404938"/>
            <a:ext cx="8782050" cy="69310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5F5398E-8F5C-DE4E-AC69-E810311249C8}"/>
              </a:ext>
            </a:extLst>
          </p:cNvPr>
          <p:cNvSpPr>
            <a:spLocks noGrp="1"/>
          </p:cNvSpPr>
          <p:nvPr>
            <p:ph type="body" sz="half" idx="2"/>
          </p:nvPr>
        </p:nvSpPr>
        <p:spPr>
          <a:xfrm>
            <a:off x="1195388" y="2925763"/>
            <a:ext cx="5594350"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6F9B3AF-C10B-9A4A-B093-A06D0DB5DE3A}"/>
              </a:ext>
            </a:extLst>
          </p:cNvPr>
          <p:cNvSpPr>
            <a:spLocks noGrp="1"/>
          </p:cNvSpPr>
          <p:nvPr>
            <p:ph type="dt" sz="half" idx="10"/>
          </p:nvPr>
        </p:nvSpPr>
        <p:spPr/>
        <p:txBody>
          <a:bodyPr/>
          <a:lstStyle/>
          <a:p>
            <a:endParaRPr lang="es-CO"/>
          </a:p>
        </p:txBody>
      </p:sp>
      <p:sp>
        <p:nvSpPr>
          <p:cNvPr id="6" name="Marcador de pie de página 5">
            <a:extLst>
              <a:ext uri="{FF2B5EF4-FFF2-40B4-BE49-F238E27FC236}">
                <a16:creationId xmlns:a16="http://schemas.microsoft.com/office/drawing/2014/main" id="{DB631405-7611-8647-AEF1-38DA7D29FEA3}"/>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7" name="Marcador de número de diapositiva 6">
            <a:extLst>
              <a:ext uri="{FF2B5EF4-FFF2-40B4-BE49-F238E27FC236}">
                <a16:creationId xmlns:a16="http://schemas.microsoft.com/office/drawing/2014/main" id="{2DC65330-9D9C-9440-9F64-6A6A6D1956C8}"/>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8" name="object 17">
            <a:extLst>
              <a:ext uri="{FF2B5EF4-FFF2-40B4-BE49-F238E27FC236}">
                <a16:creationId xmlns:a16="http://schemas.microsoft.com/office/drawing/2014/main" id="{7913AA73-30F5-1B4A-BCB9-4C8B20F21D11}"/>
              </a:ext>
            </a:extLst>
          </p:cNvPr>
          <p:cNvSpPr/>
          <p:nvPr userDrawn="1"/>
        </p:nvSpPr>
        <p:spPr>
          <a:xfrm>
            <a:off x="7226300" y="1219200"/>
            <a:ext cx="9118600" cy="784860"/>
          </a:xfrm>
          <a:custGeom>
            <a:avLst/>
            <a:gdLst/>
            <a:ahLst/>
            <a:cxnLst/>
            <a:rect l="l" t="t" r="r" b="b"/>
            <a:pathLst>
              <a:path w="12776200" h="784860">
                <a:moveTo>
                  <a:pt x="0" y="0"/>
                </a:moveTo>
                <a:lnTo>
                  <a:pt x="12776200" y="0"/>
                </a:lnTo>
                <a:lnTo>
                  <a:pt x="12776200" y="784301"/>
                </a:lnTo>
              </a:path>
            </a:pathLst>
          </a:custGeom>
          <a:ln w="25400">
            <a:solidFill>
              <a:schemeClr val="accent6">
                <a:lumMod val="60000"/>
                <a:lumOff val="40000"/>
              </a:schemeClr>
            </a:solidFill>
          </a:ln>
        </p:spPr>
        <p:txBody>
          <a:bodyPr wrap="square" lIns="0" tIns="0" rIns="0" bIns="0" rtlCol="0"/>
          <a:lstStyle/>
          <a:p>
            <a:endParaRPr/>
          </a:p>
        </p:txBody>
      </p:sp>
      <p:sp>
        <p:nvSpPr>
          <p:cNvPr id="9" name="object 16">
            <a:extLst>
              <a:ext uri="{FF2B5EF4-FFF2-40B4-BE49-F238E27FC236}">
                <a16:creationId xmlns:a16="http://schemas.microsoft.com/office/drawing/2014/main" id="{E7F0E087-6FBC-5141-ACF1-55D5B5CBE648}"/>
              </a:ext>
            </a:extLst>
          </p:cNvPr>
          <p:cNvSpPr/>
          <p:nvPr userDrawn="1"/>
        </p:nvSpPr>
        <p:spPr>
          <a:xfrm>
            <a:off x="7226300" y="7658418"/>
            <a:ext cx="9118600" cy="921385"/>
          </a:xfrm>
          <a:custGeom>
            <a:avLst/>
            <a:gdLst/>
            <a:ahLst/>
            <a:cxnLst/>
            <a:rect l="l" t="t" r="r" b="b"/>
            <a:pathLst>
              <a:path w="12776200" h="921384">
                <a:moveTo>
                  <a:pt x="12776200" y="921334"/>
                </a:moveTo>
                <a:lnTo>
                  <a:pt x="0" y="921334"/>
                </a:lnTo>
                <a:lnTo>
                  <a:pt x="0" y="0"/>
                </a:lnTo>
              </a:path>
            </a:pathLst>
          </a:custGeom>
          <a:ln w="25400">
            <a:solidFill>
              <a:schemeClr val="accent6">
                <a:lumMod val="60000"/>
                <a:lumOff val="40000"/>
              </a:schemeClr>
            </a:solidFill>
          </a:ln>
        </p:spPr>
        <p:txBody>
          <a:bodyPr wrap="square" lIns="0" tIns="0" rIns="0" bIns="0" rtlCol="0"/>
          <a:lstStyle/>
          <a:p>
            <a:endParaRPr/>
          </a:p>
        </p:txBody>
      </p:sp>
    </p:spTree>
    <p:extLst>
      <p:ext uri="{BB962C8B-B14F-4D97-AF65-F5344CB8AC3E}">
        <p14:creationId xmlns:p14="http://schemas.microsoft.com/office/powerpoint/2010/main" val="1187681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196D88-6EC7-D146-9B3A-C8DB6B6CF944}"/>
              </a:ext>
            </a:extLst>
          </p:cNvPr>
          <p:cNvSpPr>
            <a:spLocks noGrp="1"/>
          </p:cNvSpPr>
          <p:nvPr>
            <p:ph type="title"/>
          </p:nvPr>
        </p:nvSpPr>
        <p:spPr>
          <a:xfrm>
            <a:off x="1195388" y="1404937"/>
            <a:ext cx="5594350" cy="1520825"/>
          </a:xfrm>
          <a:prstGeom prst="rect">
            <a:avLst/>
          </a:prstGeo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D48105B2-4330-914B-B152-C3FE7E53BD23}"/>
              </a:ext>
            </a:extLst>
          </p:cNvPr>
          <p:cNvSpPr>
            <a:spLocks noGrp="1"/>
          </p:cNvSpPr>
          <p:nvPr>
            <p:ph type="pic" idx="1"/>
          </p:nvPr>
        </p:nvSpPr>
        <p:spPr>
          <a:xfrm>
            <a:off x="7375525" y="1404938"/>
            <a:ext cx="8782050" cy="69310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EB743D74-ECFC-1243-8BFC-8A027D6871E0}"/>
              </a:ext>
            </a:extLst>
          </p:cNvPr>
          <p:cNvSpPr>
            <a:spLocks noGrp="1"/>
          </p:cNvSpPr>
          <p:nvPr>
            <p:ph type="body" sz="half" idx="2"/>
          </p:nvPr>
        </p:nvSpPr>
        <p:spPr>
          <a:xfrm>
            <a:off x="1195388" y="2925763"/>
            <a:ext cx="5594350"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3D86FA6-6FF1-E04E-8C1C-4B46BC869B56}"/>
              </a:ext>
            </a:extLst>
          </p:cNvPr>
          <p:cNvSpPr>
            <a:spLocks noGrp="1"/>
          </p:cNvSpPr>
          <p:nvPr>
            <p:ph type="dt" sz="half" idx="10"/>
          </p:nvPr>
        </p:nvSpPr>
        <p:spPr/>
        <p:txBody>
          <a:bodyPr/>
          <a:lstStyle/>
          <a:p>
            <a:endParaRPr lang="es-CO"/>
          </a:p>
        </p:txBody>
      </p:sp>
      <p:sp>
        <p:nvSpPr>
          <p:cNvPr id="6" name="Marcador de pie de página 5">
            <a:extLst>
              <a:ext uri="{FF2B5EF4-FFF2-40B4-BE49-F238E27FC236}">
                <a16:creationId xmlns:a16="http://schemas.microsoft.com/office/drawing/2014/main" id="{21FAB447-360C-494E-B83D-0FC668C8BB12}"/>
              </a:ext>
            </a:extLst>
          </p:cNvPr>
          <p:cNvSpPr>
            <a:spLocks noGrp="1"/>
          </p:cNvSpPr>
          <p:nvPr>
            <p:ph type="ftr" sz="quarter" idx="11"/>
          </p:nvPr>
        </p:nvSpPr>
        <p:spPr>
          <a:xfrm>
            <a:off x="5746750" y="9040813"/>
            <a:ext cx="5854700" cy="519112"/>
          </a:xfrm>
          <a:prstGeom prst="rect">
            <a:avLst/>
          </a:prstGeom>
        </p:spPr>
        <p:txBody>
          <a:bodyPr/>
          <a:lstStyle/>
          <a:p>
            <a:endParaRPr lang="es-CO"/>
          </a:p>
        </p:txBody>
      </p:sp>
      <p:sp>
        <p:nvSpPr>
          <p:cNvPr id="7" name="Marcador de número de diapositiva 6">
            <a:extLst>
              <a:ext uri="{FF2B5EF4-FFF2-40B4-BE49-F238E27FC236}">
                <a16:creationId xmlns:a16="http://schemas.microsoft.com/office/drawing/2014/main" id="{7999BE8B-054E-104F-B926-FFBD75E21572}"/>
              </a:ext>
            </a:extLst>
          </p:cNvPr>
          <p:cNvSpPr>
            <a:spLocks noGrp="1"/>
          </p:cNvSpPr>
          <p:nvPr>
            <p:ph type="sldNum" sz="quarter" idx="12"/>
          </p:nvPr>
        </p:nvSpPr>
        <p:spPr>
          <a:xfrm>
            <a:off x="12252325" y="9040813"/>
            <a:ext cx="3903663" cy="519112"/>
          </a:xfrm>
          <a:prstGeom prst="rect">
            <a:avLst/>
          </a:prstGeom>
        </p:spPr>
        <p:txBody>
          <a:bodyPr/>
          <a:lstStyle/>
          <a:p>
            <a:fld id="{D8828308-B333-6242-BF8D-6933135FAEFA}" type="slidenum">
              <a:rPr lang="es-CO" smtClean="0"/>
              <a:t>‹#›</a:t>
            </a:fld>
            <a:endParaRPr lang="es-CO"/>
          </a:p>
        </p:txBody>
      </p:sp>
      <p:sp>
        <p:nvSpPr>
          <p:cNvPr id="9" name="object 17">
            <a:extLst>
              <a:ext uri="{FF2B5EF4-FFF2-40B4-BE49-F238E27FC236}">
                <a16:creationId xmlns:a16="http://schemas.microsoft.com/office/drawing/2014/main" id="{39F4EE54-F5B2-BF4F-BEBF-BD9B6D4EB927}"/>
              </a:ext>
            </a:extLst>
          </p:cNvPr>
          <p:cNvSpPr/>
          <p:nvPr userDrawn="1"/>
        </p:nvSpPr>
        <p:spPr>
          <a:xfrm>
            <a:off x="7226300" y="1219200"/>
            <a:ext cx="9118600" cy="784860"/>
          </a:xfrm>
          <a:custGeom>
            <a:avLst/>
            <a:gdLst/>
            <a:ahLst/>
            <a:cxnLst/>
            <a:rect l="l" t="t" r="r" b="b"/>
            <a:pathLst>
              <a:path w="12776200" h="784860">
                <a:moveTo>
                  <a:pt x="0" y="0"/>
                </a:moveTo>
                <a:lnTo>
                  <a:pt x="12776200" y="0"/>
                </a:lnTo>
                <a:lnTo>
                  <a:pt x="12776200" y="784301"/>
                </a:lnTo>
              </a:path>
            </a:pathLst>
          </a:custGeom>
          <a:ln w="25400">
            <a:solidFill>
              <a:schemeClr val="accent6">
                <a:lumMod val="60000"/>
                <a:lumOff val="40000"/>
              </a:schemeClr>
            </a:solidFill>
          </a:ln>
        </p:spPr>
        <p:txBody>
          <a:bodyPr wrap="square" lIns="0" tIns="0" rIns="0" bIns="0" rtlCol="0"/>
          <a:lstStyle/>
          <a:p>
            <a:endParaRPr/>
          </a:p>
        </p:txBody>
      </p:sp>
      <p:sp>
        <p:nvSpPr>
          <p:cNvPr id="10" name="object 16">
            <a:extLst>
              <a:ext uri="{FF2B5EF4-FFF2-40B4-BE49-F238E27FC236}">
                <a16:creationId xmlns:a16="http://schemas.microsoft.com/office/drawing/2014/main" id="{A76AE678-6447-4D4A-87B3-238B51C3469C}"/>
              </a:ext>
            </a:extLst>
          </p:cNvPr>
          <p:cNvSpPr/>
          <p:nvPr userDrawn="1"/>
        </p:nvSpPr>
        <p:spPr>
          <a:xfrm>
            <a:off x="7226300" y="7658418"/>
            <a:ext cx="9118600" cy="921385"/>
          </a:xfrm>
          <a:custGeom>
            <a:avLst/>
            <a:gdLst/>
            <a:ahLst/>
            <a:cxnLst/>
            <a:rect l="l" t="t" r="r" b="b"/>
            <a:pathLst>
              <a:path w="12776200" h="921384">
                <a:moveTo>
                  <a:pt x="12776200" y="921334"/>
                </a:moveTo>
                <a:lnTo>
                  <a:pt x="0" y="921334"/>
                </a:lnTo>
                <a:lnTo>
                  <a:pt x="0" y="0"/>
                </a:lnTo>
              </a:path>
            </a:pathLst>
          </a:custGeom>
          <a:ln w="25400">
            <a:solidFill>
              <a:schemeClr val="accent6">
                <a:lumMod val="60000"/>
                <a:lumOff val="40000"/>
              </a:schemeClr>
            </a:solidFill>
          </a:ln>
        </p:spPr>
        <p:txBody>
          <a:bodyPr wrap="square" lIns="0" tIns="0" rIns="0" bIns="0" rtlCol="0"/>
          <a:lstStyle/>
          <a:p>
            <a:endParaRPr/>
          </a:p>
        </p:txBody>
      </p:sp>
    </p:spTree>
    <p:extLst>
      <p:ext uri="{BB962C8B-B14F-4D97-AF65-F5344CB8AC3E}">
        <p14:creationId xmlns:p14="http://schemas.microsoft.com/office/powerpoint/2010/main" val="1767553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theme" Target="../theme/theme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image" Target="../media/image3.png"/><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image" Target="../media/image2.png"/><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image" Target="../media/image1.png"/><Relationship Id="rId5" Type="http://schemas.openxmlformats.org/officeDocument/2006/relationships/slideLayout" Target="../slideLayouts/slideLayout43.xml"/><Relationship Id="rId10" Type="http://schemas.openxmlformats.org/officeDocument/2006/relationships/theme" Target="../theme/theme5.xml"/><Relationship Id="rId4" Type="http://schemas.openxmlformats.org/officeDocument/2006/relationships/slideLayout" Target="../slideLayouts/slideLayout42.xml"/><Relationship Id="rId9" Type="http://schemas.openxmlformats.org/officeDocument/2006/relationships/slideLayout" Target="../slideLayouts/slideLayout47.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50.xml"/><Relationship Id="rId7" Type="http://schemas.openxmlformats.org/officeDocument/2006/relationships/theme" Target="../theme/theme6.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5" Type="http://schemas.openxmlformats.org/officeDocument/2006/relationships/slideLayout" Target="../slideLayouts/slideLayout52.xml"/><Relationship Id="rId4"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7" name="object 12">
            <a:extLst>
              <a:ext uri="{FF2B5EF4-FFF2-40B4-BE49-F238E27FC236}">
                <a16:creationId xmlns:a16="http://schemas.microsoft.com/office/drawing/2014/main" id="{0E510BC7-BC81-F94B-BE87-B1D3FC19AD05}"/>
              </a:ext>
            </a:extLst>
          </p:cNvPr>
          <p:cNvSpPr/>
          <p:nvPr userDrawn="1"/>
        </p:nvSpPr>
        <p:spPr>
          <a:xfrm>
            <a:off x="10529752" y="50800"/>
            <a:ext cx="6818447" cy="9702800"/>
          </a:xfrm>
          <a:prstGeom prst="rect">
            <a:avLst/>
          </a:prstGeom>
          <a:blipFill>
            <a:blip r:embed="rId13" cstate="print"/>
            <a:stretch>
              <a:fillRect/>
            </a:stretch>
          </a:blipFill>
          <a:effectLst>
            <a:outerShdw blurRad="50800" dist="50800" dir="5400000" algn="ctr" rotWithShape="0">
              <a:srgbClr val="000000">
                <a:alpha val="12000"/>
              </a:srgbClr>
            </a:outerShdw>
          </a:effectLst>
        </p:spPr>
        <p:txBody>
          <a:bodyPr wrap="square" lIns="0" tIns="0" rIns="0" bIns="0" rtlCol="0"/>
          <a:lstStyle/>
          <a:p>
            <a:endParaRPr/>
          </a:p>
        </p:txBody>
      </p:sp>
      <p:sp>
        <p:nvSpPr>
          <p:cNvPr id="3" name="Marcador de texto 2">
            <a:extLst>
              <a:ext uri="{FF2B5EF4-FFF2-40B4-BE49-F238E27FC236}">
                <a16:creationId xmlns:a16="http://schemas.microsoft.com/office/drawing/2014/main" id="{147568EC-BD48-F346-A3B1-0544A4831A59}"/>
              </a:ext>
            </a:extLst>
          </p:cNvPr>
          <p:cNvSpPr>
            <a:spLocks noGrp="1"/>
          </p:cNvSpPr>
          <p:nvPr>
            <p:ph type="body" idx="1"/>
          </p:nvPr>
        </p:nvSpPr>
        <p:spPr>
          <a:xfrm>
            <a:off x="1968500" y="2597150"/>
            <a:ext cx="14187488" cy="6188075"/>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30CC6ED-0650-A74D-892B-5988FCF396A7}"/>
              </a:ext>
            </a:extLst>
          </p:cNvPr>
          <p:cNvSpPr>
            <a:spLocks noGrp="1"/>
          </p:cNvSpPr>
          <p:nvPr>
            <p:ph type="dt" sz="half" idx="2"/>
          </p:nvPr>
        </p:nvSpPr>
        <p:spPr>
          <a:xfrm>
            <a:off x="1192213" y="9040813"/>
            <a:ext cx="3903662" cy="519112"/>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s-CO"/>
          </a:p>
        </p:txBody>
      </p:sp>
      <p:grpSp>
        <p:nvGrpSpPr>
          <p:cNvPr id="7" name="Grupo 6">
            <a:extLst>
              <a:ext uri="{FF2B5EF4-FFF2-40B4-BE49-F238E27FC236}">
                <a16:creationId xmlns:a16="http://schemas.microsoft.com/office/drawing/2014/main" id="{112B8A3E-71F8-1E41-97CC-D4A159F8A18F}"/>
              </a:ext>
            </a:extLst>
          </p:cNvPr>
          <p:cNvGrpSpPr/>
          <p:nvPr userDrawn="1"/>
        </p:nvGrpSpPr>
        <p:grpSpPr>
          <a:xfrm>
            <a:off x="215900" y="155305"/>
            <a:ext cx="2156984" cy="1063895"/>
            <a:chOff x="628550" y="295046"/>
            <a:chExt cx="1800984" cy="888304"/>
          </a:xfrm>
        </p:grpSpPr>
        <p:sp>
          <p:nvSpPr>
            <p:cNvPr id="8" name="object 6">
              <a:extLst>
                <a:ext uri="{FF2B5EF4-FFF2-40B4-BE49-F238E27FC236}">
                  <a16:creationId xmlns:a16="http://schemas.microsoft.com/office/drawing/2014/main" id="{58B0C76C-70AF-094F-AA17-A9D896031101}"/>
                </a:ext>
              </a:extLst>
            </p:cNvPr>
            <p:cNvSpPr/>
            <p:nvPr userDrawn="1"/>
          </p:nvSpPr>
          <p:spPr>
            <a:xfrm>
              <a:off x="628550" y="845268"/>
              <a:ext cx="378460" cy="337820"/>
            </a:xfrm>
            <a:custGeom>
              <a:avLst/>
              <a:gdLst/>
              <a:ahLst/>
              <a:cxnLst/>
              <a:rect l="l" t="t" r="r" b="b"/>
              <a:pathLst>
                <a:path w="378459" h="337819">
                  <a:moveTo>
                    <a:pt x="97561" y="0"/>
                  </a:moveTo>
                  <a:lnTo>
                    <a:pt x="0" y="0"/>
                  </a:lnTo>
                  <a:lnTo>
                    <a:pt x="0" y="337781"/>
                  </a:lnTo>
                  <a:lnTo>
                    <a:pt x="67462" y="337781"/>
                  </a:lnTo>
                  <a:lnTo>
                    <a:pt x="67462" y="113512"/>
                  </a:lnTo>
                  <a:lnTo>
                    <a:pt x="142648" y="113512"/>
                  </a:lnTo>
                  <a:lnTo>
                    <a:pt x="97561" y="0"/>
                  </a:lnTo>
                  <a:close/>
                </a:path>
                <a:path w="378459" h="337819">
                  <a:moveTo>
                    <a:pt x="142648" y="113512"/>
                  </a:moveTo>
                  <a:lnTo>
                    <a:pt x="67462" y="113512"/>
                  </a:lnTo>
                  <a:lnTo>
                    <a:pt x="157734" y="337781"/>
                  </a:lnTo>
                  <a:lnTo>
                    <a:pt x="214249" y="337781"/>
                  </a:lnTo>
                  <a:lnTo>
                    <a:pt x="257323" y="230657"/>
                  </a:lnTo>
                  <a:lnTo>
                    <a:pt x="189179" y="230657"/>
                  </a:lnTo>
                  <a:lnTo>
                    <a:pt x="142648" y="113512"/>
                  </a:lnTo>
                  <a:close/>
                </a:path>
                <a:path w="378459" h="337819">
                  <a:moveTo>
                    <a:pt x="377913" y="112141"/>
                  </a:moveTo>
                  <a:lnTo>
                    <a:pt x="304977" y="112140"/>
                  </a:lnTo>
                  <a:lnTo>
                    <a:pt x="304977" y="337781"/>
                  </a:lnTo>
                  <a:lnTo>
                    <a:pt x="377913" y="337781"/>
                  </a:lnTo>
                  <a:lnTo>
                    <a:pt x="377913" y="112141"/>
                  </a:lnTo>
                  <a:close/>
                </a:path>
                <a:path w="378459" h="337819">
                  <a:moveTo>
                    <a:pt x="377913" y="0"/>
                  </a:moveTo>
                  <a:lnTo>
                    <a:pt x="280809" y="0"/>
                  </a:lnTo>
                  <a:lnTo>
                    <a:pt x="189179" y="230657"/>
                  </a:lnTo>
                  <a:lnTo>
                    <a:pt x="257323" y="230657"/>
                  </a:lnTo>
                  <a:lnTo>
                    <a:pt x="304977" y="112141"/>
                  </a:lnTo>
                  <a:lnTo>
                    <a:pt x="377913" y="112141"/>
                  </a:lnTo>
                  <a:lnTo>
                    <a:pt x="377913" y="0"/>
                  </a:lnTo>
                  <a:close/>
                </a:path>
              </a:pathLst>
            </a:custGeom>
            <a:solidFill>
              <a:srgbClr val="01132F"/>
            </a:solidFill>
          </p:spPr>
          <p:txBody>
            <a:bodyPr wrap="square" lIns="0" tIns="0" rIns="0" bIns="0" rtlCol="0"/>
            <a:lstStyle/>
            <a:p>
              <a:endParaRPr/>
            </a:p>
          </p:txBody>
        </p:sp>
        <p:sp>
          <p:nvSpPr>
            <p:cNvPr id="9" name="object 7">
              <a:extLst>
                <a:ext uri="{FF2B5EF4-FFF2-40B4-BE49-F238E27FC236}">
                  <a16:creationId xmlns:a16="http://schemas.microsoft.com/office/drawing/2014/main" id="{F47E5C33-D636-BE43-B2E5-F2DC2FCF2D9A}"/>
                </a:ext>
              </a:extLst>
            </p:cNvPr>
            <p:cNvSpPr/>
            <p:nvPr userDrawn="1"/>
          </p:nvSpPr>
          <p:spPr>
            <a:xfrm>
              <a:off x="1116552" y="845273"/>
              <a:ext cx="0" cy="337820"/>
            </a:xfrm>
            <a:custGeom>
              <a:avLst/>
              <a:gdLst/>
              <a:ahLst/>
              <a:cxnLst/>
              <a:rect l="l" t="t" r="r" b="b"/>
              <a:pathLst>
                <a:path h="337819">
                  <a:moveTo>
                    <a:pt x="0" y="0"/>
                  </a:moveTo>
                  <a:lnTo>
                    <a:pt x="0" y="337781"/>
                  </a:lnTo>
                </a:path>
              </a:pathLst>
            </a:custGeom>
            <a:ln w="74307">
              <a:solidFill>
                <a:srgbClr val="18CDE2"/>
              </a:solidFill>
            </a:ln>
          </p:spPr>
          <p:txBody>
            <a:bodyPr wrap="square" lIns="0" tIns="0" rIns="0" bIns="0" rtlCol="0"/>
            <a:lstStyle/>
            <a:p>
              <a:endParaRPr/>
            </a:p>
          </p:txBody>
        </p:sp>
        <p:sp>
          <p:nvSpPr>
            <p:cNvPr id="10" name="object 8">
              <a:extLst>
                <a:ext uri="{FF2B5EF4-FFF2-40B4-BE49-F238E27FC236}">
                  <a16:creationId xmlns:a16="http://schemas.microsoft.com/office/drawing/2014/main" id="{7AB125ED-2F6A-0941-8289-F4FDDE918865}"/>
                </a:ext>
              </a:extLst>
            </p:cNvPr>
            <p:cNvSpPr/>
            <p:nvPr userDrawn="1"/>
          </p:nvSpPr>
          <p:spPr>
            <a:xfrm>
              <a:off x="1198836" y="842990"/>
              <a:ext cx="347345" cy="340360"/>
            </a:xfrm>
            <a:custGeom>
              <a:avLst/>
              <a:gdLst/>
              <a:ahLst/>
              <a:cxnLst/>
              <a:rect l="l" t="t" r="r" b="b"/>
              <a:pathLst>
                <a:path w="347344" h="340359">
                  <a:moveTo>
                    <a:pt x="211061" y="0"/>
                  </a:moveTo>
                  <a:lnTo>
                    <a:pt x="135381" y="0"/>
                  </a:lnTo>
                  <a:lnTo>
                    <a:pt x="0" y="340067"/>
                  </a:lnTo>
                  <a:lnTo>
                    <a:pt x="72936" y="340067"/>
                  </a:lnTo>
                  <a:lnTo>
                    <a:pt x="94818" y="284454"/>
                  </a:lnTo>
                  <a:lnTo>
                    <a:pt x="325057" y="284454"/>
                  </a:lnTo>
                  <a:lnTo>
                    <a:pt x="300393" y="222910"/>
                  </a:lnTo>
                  <a:lnTo>
                    <a:pt x="118516" y="222910"/>
                  </a:lnTo>
                  <a:lnTo>
                    <a:pt x="171399" y="88430"/>
                  </a:lnTo>
                  <a:lnTo>
                    <a:pt x="246500" y="88430"/>
                  </a:lnTo>
                  <a:lnTo>
                    <a:pt x="211061" y="0"/>
                  </a:lnTo>
                  <a:close/>
                </a:path>
                <a:path w="347344" h="340359">
                  <a:moveTo>
                    <a:pt x="325057" y="284454"/>
                  </a:moveTo>
                  <a:lnTo>
                    <a:pt x="247980" y="284454"/>
                  </a:lnTo>
                  <a:lnTo>
                    <a:pt x="269862" y="340067"/>
                  </a:lnTo>
                  <a:lnTo>
                    <a:pt x="347344" y="340067"/>
                  </a:lnTo>
                  <a:lnTo>
                    <a:pt x="325057" y="284454"/>
                  </a:lnTo>
                  <a:close/>
                </a:path>
                <a:path w="347344" h="340359">
                  <a:moveTo>
                    <a:pt x="246500" y="88430"/>
                  </a:moveTo>
                  <a:lnTo>
                    <a:pt x="171399" y="88430"/>
                  </a:lnTo>
                  <a:lnTo>
                    <a:pt x="224281" y="222910"/>
                  </a:lnTo>
                  <a:lnTo>
                    <a:pt x="300393" y="222910"/>
                  </a:lnTo>
                  <a:lnTo>
                    <a:pt x="246500" y="88430"/>
                  </a:lnTo>
                  <a:close/>
                </a:path>
              </a:pathLst>
            </a:custGeom>
            <a:solidFill>
              <a:srgbClr val="18CDE2"/>
            </a:solidFill>
          </p:spPr>
          <p:txBody>
            <a:bodyPr wrap="square" lIns="0" tIns="0" rIns="0" bIns="0" rtlCol="0"/>
            <a:lstStyle/>
            <a:p>
              <a:endParaRPr/>
            </a:p>
          </p:txBody>
        </p:sp>
        <p:sp>
          <p:nvSpPr>
            <p:cNvPr id="11" name="object 9">
              <a:extLst>
                <a:ext uri="{FF2B5EF4-FFF2-40B4-BE49-F238E27FC236}">
                  <a16:creationId xmlns:a16="http://schemas.microsoft.com/office/drawing/2014/main" id="{DA171B5C-6A0A-494A-90A7-0407410677A8}"/>
                </a:ext>
              </a:extLst>
            </p:cNvPr>
            <p:cNvSpPr/>
            <p:nvPr userDrawn="1"/>
          </p:nvSpPr>
          <p:spPr>
            <a:xfrm>
              <a:off x="1586303" y="845267"/>
              <a:ext cx="309880" cy="337820"/>
            </a:xfrm>
            <a:custGeom>
              <a:avLst/>
              <a:gdLst/>
              <a:ahLst/>
              <a:cxnLst/>
              <a:rect l="l" t="t" r="r" b="b"/>
              <a:pathLst>
                <a:path w="309880" h="337819">
                  <a:moveTo>
                    <a:pt x="121259" y="0"/>
                  </a:moveTo>
                  <a:lnTo>
                    <a:pt x="0" y="0"/>
                  </a:lnTo>
                  <a:lnTo>
                    <a:pt x="0" y="337781"/>
                  </a:lnTo>
                  <a:lnTo>
                    <a:pt x="119443" y="337781"/>
                  </a:lnTo>
                  <a:lnTo>
                    <a:pt x="171885" y="335327"/>
                  </a:lnTo>
                  <a:lnTo>
                    <a:pt x="215340" y="327299"/>
                  </a:lnTo>
                  <a:lnTo>
                    <a:pt x="250144" y="312701"/>
                  </a:lnTo>
                  <a:lnTo>
                    <a:pt x="276630" y="290535"/>
                  </a:lnTo>
                  <a:lnTo>
                    <a:pt x="287427" y="272605"/>
                  </a:lnTo>
                  <a:lnTo>
                    <a:pt x="74764" y="272605"/>
                  </a:lnTo>
                  <a:lnTo>
                    <a:pt x="74764" y="67017"/>
                  </a:lnTo>
                  <a:lnTo>
                    <a:pt x="289803" y="67017"/>
                  </a:lnTo>
                  <a:lnTo>
                    <a:pt x="277349" y="46016"/>
                  </a:lnTo>
                  <a:lnTo>
                    <a:pt x="251250" y="24185"/>
                  </a:lnTo>
                  <a:lnTo>
                    <a:pt x="216802" y="9994"/>
                  </a:lnTo>
                  <a:lnTo>
                    <a:pt x="173604" y="2309"/>
                  </a:lnTo>
                  <a:lnTo>
                    <a:pt x="121259" y="0"/>
                  </a:lnTo>
                  <a:close/>
                </a:path>
                <a:path w="309880" h="337819">
                  <a:moveTo>
                    <a:pt x="289803" y="67017"/>
                  </a:moveTo>
                  <a:lnTo>
                    <a:pt x="122173" y="67017"/>
                  </a:lnTo>
                  <a:lnTo>
                    <a:pt x="180468" y="72195"/>
                  </a:lnTo>
                  <a:lnTo>
                    <a:pt x="214487" y="89296"/>
                  </a:lnTo>
                  <a:lnTo>
                    <a:pt x="230383" y="120671"/>
                  </a:lnTo>
                  <a:lnTo>
                    <a:pt x="234314" y="168668"/>
                  </a:lnTo>
                  <a:lnTo>
                    <a:pt x="229955" y="217023"/>
                  </a:lnTo>
                  <a:lnTo>
                    <a:pt x="213458" y="249183"/>
                  </a:lnTo>
                  <a:lnTo>
                    <a:pt x="179697" y="267070"/>
                  </a:lnTo>
                  <a:lnTo>
                    <a:pt x="123545" y="272605"/>
                  </a:lnTo>
                  <a:lnTo>
                    <a:pt x="287427" y="272605"/>
                  </a:lnTo>
                  <a:lnTo>
                    <a:pt x="295135" y="259806"/>
                  </a:lnTo>
                  <a:lnTo>
                    <a:pt x="305992" y="219516"/>
                  </a:lnTo>
                  <a:lnTo>
                    <a:pt x="309537" y="168668"/>
                  </a:lnTo>
                  <a:lnTo>
                    <a:pt x="306093" y="117125"/>
                  </a:lnTo>
                  <a:lnTo>
                    <a:pt x="295497" y="76619"/>
                  </a:lnTo>
                  <a:lnTo>
                    <a:pt x="289803" y="67017"/>
                  </a:lnTo>
                  <a:close/>
                </a:path>
              </a:pathLst>
            </a:custGeom>
            <a:solidFill>
              <a:srgbClr val="01132F"/>
            </a:solidFill>
          </p:spPr>
          <p:txBody>
            <a:bodyPr wrap="square" lIns="0" tIns="0" rIns="0" bIns="0" rtlCol="0"/>
            <a:lstStyle/>
            <a:p>
              <a:endParaRPr/>
            </a:p>
          </p:txBody>
        </p:sp>
        <p:sp>
          <p:nvSpPr>
            <p:cNvPr id="12" name="object 11">
              <a:extLst>
                <a:ext uri="{FF2B5EF4-FFF2-40B4-BE49-F238E27FC236}">
                  <a16:creationId xmlns:a16="http://schemas.microsoft.com/office/drawing/2014/main" id="{2A65206D-504C-FE42-ADD9-B899B46339D0}"/>
                </a:ext>
              </a:extLst>
            </p:cNvPr>
            <p:cNvSpPr/>
            <p:nvPr userDrawn="1"/>
          </p:nvSpPr>
          <p:spPr>
            <a:xfrm>
              <a:off x="1596364" y="295046"/>
              <a:ext cx="833170" cy="888009"/>
            </a:xfrm>
            <a:prstGeom prst="rect">
              <a:avLst/>
            </a:prstGeom>
            <a:blipFill>
              <a:blip r:embed="rId14" cstate="print"/>
              <a:stretch>
                <a:fillRect/>
              </a:stretch>
            </a:blipFill>
          </p:spPr>
          <p:txBody>
            <a:bodyPr wrap="square" lIns="0" tIns="0" rIns="0" bIns="0" rtlCol="0"/>
            <a:lstStyle/>
            <a:p>
              <a:endParaRPr/>
            </a:p>
          </p:txBody>
        </p:sp>
      </p:grpSp>
      <p:sp>
        <p:nvSpPr>
          <p:cNvPr id="13" name="object 4">
            <a:extLst>
              <a:ext uri="{FF2B5EF4-FFF2-40B4-BE49-F238E27FC236}">
                <a16:creationId xmlns:a16="http://schemas.microsoft.com/office/drawing/2014/main" id="{A11C84A7-5AC0-1840-A6C9-9BE6C856221A}"/>
              </a:ext>
            </a:extLst>
          </p:cNvPr>
          <p:cNvSpPr/>
          <p:nvPr userDrawn="1"/>
        </p:nvSpPr>
        <p:spPr>
          <a:xfrm>
            <a:off x="2947540" y="794487"/>
            <a:ext cx="13727560" cy="45719"/>
          </a:xfrm>
          <a:prstGeom prst="rect">
            <a:avLst/>
          </a:prstGeom>
          <a:blipFill>
            <a:blip r:embed="rId15" cstate="print"/>
            <a:stretch>
              <a:fillRect/>
            </a:stretch>
          </a:blipFill>
        </p:spPr>
        <p:txBody>
          <a:bodyPr wrap="square" lIns="0" tIns="0" rIns="0" bIns="0" rtlCol="0"/>
          <a:lstStyle/>
          <a:p>
            <a:endParaRPr/>
          </a:p>
        </p:txBody>
      </p:sp>
      <p:sp>
        <p:nvSpPr>
          <p:cNvPr id="14" name="object 2">
            <a:extLst>
              <a:ext uri="{FF2B5EF4-FFF2-40B4-BE49-F238E27FC236}">
                <a16:creationId xmlns:a16="http://schemas.microsoft.com/office/drawing/2014/main" id="{44D61AD2-3F3B-8343-82F3-87B91108DD0D}"/>
              </a:ext>
            </a:extLst>
          </p:cNvPr>
          <p:cNvSpPr/>
          <p:nvPr userDrawn="1"/>
        </p:nvSpPr>
        <p:spPr>
          <a:xfrm>
            <a:off x="8940477" y="8915400"/>
            <a:ext cx="5918200" cy="0"/>
          </a:xfrm>
          <a:custGeom>
            <a:avLst/>
            <a:gdLst/>
            <a:ahLst/>
            <a:cxnLst/>
            <a:rect l="l" t="t" r="r" b="b"/>
            <a:pathLst>
              <a:path w="5918200">
                <a:moveTo>
                  <a:pt x="5918187" y="0"/>
                </a:moveTo>
                <a:lnTo>
                  <a:pt x="0" y="0"/>
                </a:lnTo>
              </a:path>
            </a:pathLst>
          </a:custGeom>
          <a:ln w="25400">
            <a:solidFill>
              <a:srgbClr val="F7931E"/>
            </a:solidFill>
          </a:ln>
        </p:spPr>
        <p:txBody>
          <a:bodyPr wrap="square" lIns="0" tIns="0" rIns="0" bIns="0" rtlCol="0"/>
          <a:lstStyle/>
          <a:p>
            <a:endParaRPr/>
          </a:p>
        </p:txBody>
      </p:sp>
      <p:sp>
        <p:nvSpPr>
          <p:cNvPr id="15" name="object 3">
            <a:extLst>
              <a:ext uri="{FF2B5EF4-FFF2-40B4-BE49-F238E27FC236}">
                <a16:creationId xmlns:a16="http://schemas.microsoft.com/office/drawing/2014/main" id="{6A2F1ABE-7AB6-4D44-A74C-157A20565CC2}"/>
              </a:ext>
            </a:extLst>
          </p:cNvPr>
          <p:cNvSpPr/>
          <p:nvPr userDrawn="1"/>
        </p:nvSpPr>
        <p:spPr>
          <a:xfrm>
            <a:off x="8940482" y="8915400"/>
            <a:ext cx="3251835" cy="0"/>
          </a:xfrm>
          <a:custGeom>
            <a:avLst/>
            <a:gdLst/>
            <a:ahLst/>
            <a:cxnLst/>
            <a:rect l="l" t="t" r="r" b="b"/>
            <a:pathLst>
              <a:path w="3251834">
                <a:moveTo>
                  <a:pt x="3251517" y="0"/>
                </a:moveTo>
                <a:lnTo>
                  <a:pt x="0" y="0"/>
                </a:lnTo>
              </a:path>
            </a:pathLst>
          </a:custGeom>
          <a:ln w="25400">
            <a:solidFill>
              <a:srgbClr val="662C91"/>
            </a:solidFill>
          </a:ln>
        </p:spPr>
        <p:txBody>
          <a:bodyPr wrap="square" lIns="0" tIns="0" rIns="0" bIns="0" rtlCol="0"/>
          <a:lstStyle/>
          <a:p>
            <a:endParaRPr/>
          </a:p>
        </p:txBody>
      </p:sp>
      <p:sp>
        <p:nvSpPr>
          <p:cNvPr id="16" name="object 13">
            <a:extLst>
              <a:ext uri="{FF2B5EF4-FFF2-40B4-BE49-F238E27FC236}">
                <a16:creationId xmlns:a16="http://schemas.microsoft.com/office/drawing/2014/main" id="{3D8A6877-2879-1D4D-8F03-B85B85B69BF5}"/>
              </a:ext>
            </a:extLst>
          </p:cNvPr>
          <p:cNvSpPr/>
          <p:nvPr userDrawn="1"/>
        </p:nvSpPr>
        <p:spPr>
          <a:xfrm>
            <a:off x="8940482" y="8915400"/>
            <a:ext cx="2248535" cy="0"/>
          </a:xfrm>
          <a:custGeom>
            <a:avLst/>
            <a:gdLst/>
            <a:ahLst/>
            <a:cxnLst/>
            <a:rect l="l" t="t" r="r" b="b"/>
            <a:pathLst>
              <a:path w="2248534">
                <a:moveTo>
                  <a:pt x="0" y="0"/>
                </a:moveTo>
                <a:lnTo>
                  <a:pt x="2248217" y="0"/>
                </a:lnTo>
              </a:path>
            </a:pathLst>
          </a:custGeom>
          <a:ln w="3175">
            <a:solidFill>
              <a:srgbClr val="FFFFFF"/>
            </a:solidFill>
          </a:ln>
        </p:spPr>
        <p:txBody>
          <a:bodyPr wrap="square" lIns="0" tIns="0" rIns="0" bIns="0" rtlCol="0"/>
          <a:lstStyle/>
          <a:p>
            <a:endParaRPr/>
          </a:p>
        </p:txBody>
      </p:sp>
      <p:sp>
        <p:nvSpPr>
          <p:cNvPr id="19" name="Marcador de pie de página 18">
            <a:extLst>
              <a:ext uri="{FF2B5EF4-FFF2-40B4-BE49-F238E27FC236}">
                <a16:creationId xmlns:a16="http://schemas.microsoft.com/office/drawing/2014/main" id="{94662759-0D0C-1742-BD49-D946AC5805F5}"/>
              </a:ext>
            </a:extLst>
          </p:cNvPr>
          <p:cNvSpPr>
            <a:spLocks noGrp="1"/>
          </p:cNvSpPr>
          <p:nvPr>
            <p:ph type="ftr" sz="quarter" idx="3"/>
          </p:nvPr>
        </p:nvSpPr>
        <p:spPr>
          <a:xfrm>
            <a:off x="5746750" y="9040813"/>
            <a:ext cx="5854700" cy="51911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21" name="Marcador de título 20">
            <a:extLst>
              <a:ext uri="{FF2B5EF4-FFF2-40B4-BE49-F238E27FC236}">
                <a16:creationId xmlns:a16="http://schemas.microsoft.com/office/drawing/2014/main" id="{4312CFFD-37E8-8C44-A0C8-AB46F14DECB0}"/>
              </a:ext>
            </a:extLst>
          </p:cNvPr>
          <p:cNvSpPr>
            <a:spLocks noGrp="1"/>
          </p:cNvSpPr>
          <p:nvPr>
            <p:ph type="title"/>
          </p:nvPr>
        </p:nvSpPr>
        <p:spPr>
          <a:xfrm>
            <a:off x="1968500" y="1341519"/>
            <a:ext cx="14187488" cy="106354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Tree>
    <p:extLst>
      <p:ext uri="{BB962C8B-B14F-4D97-AF65-F5344CB8AC3E}">
        <p14:creationId xmlns:p14="http://schemas.microsoft.com/office/powerpoint/2010/main" val="186429795"/>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734" r:id="rId10"/>
    <p:sldLayoutId id="2147483735" r:id="rId11"/>
  </p:sldLayoutIdLst>
  <p:hf hdr="0" ftr="0" dt="0"/>
  <p:txStyles>
    <p:titleStyle>
      <a:lvl1pPr algn="l" defTabSz="914400" rtl="0" eaLnBrk="1" latinLnBrk="0" hangingPunct="1">
        <a:lnSpc>
          <a:spcPct val="90000"/>
        </a:lnSpc>
        <a:spcBef>
          <a:spcPct val="0"/>
        </a:spcBef>
        <a:buNone/>
        <a:defRPr sz="4400" b="1" i="0" kern="1200" baseline="0">
          <a:solidFill>
            <a:schemeClr val="tx1"/>
          </a:solidFill>
          <a:latin typeface="Antenna Bold"/>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9557591"/>
      </p:ext>
    </p:extLst>
  </p:cSld>
  <p:clrMap bg1="lt1" tx1="dk1" bg2="lt2" tx2="dk2" accent1="accent1" accent2="accent2" accent3="accent3" accent4="accent4" accent5="accent5" accent6="accent6" hlink="hlink" folHlink="folHlink"/>
  <p:sldLayoutIdLst>
    <p:sldLayoutId id="2147483648" r:id="rId1"/>
    <p:sldLayoutId id="2147483649" r:id="rId2"/>
    <p:sldLayoutId id="2147483650"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1799562"/>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5" r:id="rId3"/>
    <p:sldLayoutId id="2147483696" r:id="rId4"/>
    <p:sldLayoutId id="2147483697" r:id="rId5"/>
    <p:sldLayoutId id="2147483689" r:id="rId6"/>
    <p:sldLayoutId id="2147483698" r:id="rId7"/>
    <p:sldLayoutId id="2147483699" r:id="rId8"/>
    <p:sldLayoutId id="2147483700" r:id="rId9"/>
    <p:sldLayoutId id="2147483701" r:id="rId10"/>
    <p:sldLayoutId id="2147483702" r:id="rId11"/>
    <p:sldLayoutId id="2147483703" r:id="rId12"/>
    <p:sldLayoutId id="2147483704"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47824196"/>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7" name="object 12">
            <a:extLst>
              <a:ext uri="{FF2B5EF4-FFF2-40B4-BE49-F238E27FC236}">
                <a16:creationId xmlns:a16="http://schemas.microsoft.com/office/drawing/2014/main" id="{0E510BC7-BC81-F94B-BE87-B1D3FC19AD05}"/>
              </a:ext>
            </a:extLst>
          </p:cNvPr>
          <p:cNvSpPr/>
          <p:nvPr/>
        </p:nvSpPr>
        <p:spPr>
          <a:xfrm>
            <a:off x="10529752" y="50800"/>
            <a:ext cx="6818447" cy="9702800"/>
          </a:xfrm>
          <a:prstGeom prst="rect">
            <a:avLst/>
          </a:prstGeom>
          <a:blipFill>
            <a:blip r:embed="rId11" cstate="print"/>
            <a:stretch>
              <a:fillRect/>
            </a:stretch>
          </a:blipFill>
          <a:effectLst>
            <a:outerShdw blurRad="50800" dist="50800" dir="5400000" algn="ctr" rotWithShape="0">
              <a:srgbClr val="000000">
                <a:alpha val="12000"/>
              </a:srgbClr>
            </a:outerShdw>
          </a:effectLst>
        </p:spPr>
        <p:txBody>
          <a:bodyPr wrap="square" lIns="0" tIns="0" rIns="0" bIns="0" rtlCol="0"/>
          <a:lstStyle/>
          <a:p>
            <a:endParaRPr/>
          </a:p>
        </p:txBody>
      </p:sp>
      <p:sp>
        <p:nvSpPr>
          <p:cNvPr id="3" name="Marcador de texto 2">
            <a:extLst>
              <a:ext uri="{FF2B5EF4-FFF2-40B4-BE49-F238E27FC236}">
                <a16:creationId xmlns:a16="http://schemas.microsoft.com/office/drawing/2014/main" id="{147568EC-BD48-F346-A3B1-0544A4831A59}"/>
              </a:ext>
            </a:extLst>
          </p:cNvPr>
          <p:cNvSpPr>
            <a:spLocks noGrp="1"/>
          </p:cNvSpPr>
          <p:nvPr>
            <p:ph type="body" idx="1"/>
          </p:nvPr>
        </p:nvSpPr>
        <p:spPr>
          <a:xfrm>
            <a:off x="1968500" y="2597150"/>
            <a:ext cx="14187488" cy="6188075"/>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30CC6ED-0650-A74D-892B-5988FCF396A7}"/>
              </a:ext>
            </a:extLst>
          </p:cNvPr>
          <p:cNvSpPr>
            <a:spLocks noGrp="1"/>
          </p:cNvSpPr>
          <p:nvPr>
            <p:ph type="dt" sz="half" idx="2"/>
          </p:nvPr>
        </p:nvSpPr>
        <p:spPr>
          <a:xfrm>
            <a:off x="1192213" y="9040813"/>
            <a:ext cx="3903662" cy="519112"/>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s-CO"/>
          </a:p>
        </p:txBody>
      </p:sp>
      <p:grpSp>
        <p:nvGrpSpPr>
          <p:cNvPr id="7" name="Grupo 6">
            <a:extLst>
              <a:ext uri="{FF2B5EF4-FFF2-40B4-BE49-F238E27FC236}">
                <a16:creationId xmlns:a16="http://schemas.microsoft.com/office/drawing/2014/main" id="{112B8A3E-71F8-1E41-97CC-D4A159F8A18F}"/>
              </a:ext>
            </a:extLst>
          </p:cNvPr>
          <p:cNvGrpSpPr/>
          <p:nvPr/>
        </p:nvGrpSpPr>
        <p:grpSpPr>
          <a:xfrm>
            <a:off x="215900" y="155305"/>
            <a:ext cx="2156984" cy="1063895"/>
            <a:chOff x="628550" y="295046"/>
            <a:chExt cx="1800984" cy="888304"/>
          </a:xfrm>
        </p:grpSpPr>
        <p:sp>
          <p:nvSpPr>
            <p:cNvPr id="8" name="object 6">
              <a:extLst>
                <a:ext uri="{FF2B5EF4-FFF2-40B4-BE49-F238E27FC236}">
                  <a16:creationId xmlns:a16="http://schemas.microsoft.com/office/drawing/2014/main" id="{58B0C76C-70AF-094F-AA17-A9D896031101}"/>
                </a:ext>
              </a:extLst>
            </p:cNvPr>
            <p:cNvSpPr/>
            <p:nvPr userDrawn="1"/>
          </p:nvSpPr>
          <p:spPr>
            <a:xfrm>
              <a:off x="628550" y="845268"/>
              <a:ext cx="378460" cy="337820"/>
            </a:xfrm>
            <a:custGeom>
              <a:avLst/>
              <a:gdLst/>
              <a:ahLst/>
              <a:cxnLst/>
              <a:rect l="l" t="t" r="r" b="b"/>
              <a:pathLst>
                <a:path w="378459" h="337819">
                  <a:moveTo>
                    <a:pt x="97561" y="0"/>
                  </a:moveTo>
                  <a:lnTo>
                    <a:pt x="0" y="0"/>
                  </a:lnTo>
                  <a:lnTo>
                    <a:pt x="0" y="337781"/>
                  </a:lnTo>
                  <a:lnTo>
                    <a:pt x="67462" y="337781"/>
                  </a:lnTo>
                  <a:lnTo>
                    <a:pt x="67462" y="113512"/>
                  </a:lnTo>
                  <a:lnTo>
                    <a:pt x="142648" y="113512"/>
                  </a:lnTo>
                  <a:lnTo>
                    <a:pt x="97561" y="0"/>
                  </a:lnTo>
                  <a:close/>
                </a:path>
                <a:path w="378459" h="337819">
                  <a:moveTo>
                    <a:pt x="142648" y="113512"/>
                  </a:moveTo>
                  <a:lnTo>
                    <a:pt x="67462" y="113512"/>
                  </a:lnTo>
                  <a:lnTo>
                    <a:pt x="157734" y="337781"/>
                  </a:lnTo>
                  <a:lnTo>
                    <a:pt x="214249" y="337781"/>
                  </a:lnTo>
                  <a:lnTo>
                    <a:pt x="257323" y="230657"/>
                  </a:lnTo>
                  <a:lnTo>
                    <a:pt x="189179" y="230657"/>
                  </a:lnTo>
                  <a:lnTo>
                    <a:pt x="142648" y="113512"/>
                  </a:lnTo>
                  <a:close/>
                </a:path>
                <a:path w="378459" h="337819">
                  <a:moveTo>
                    <a:pt x="377913" y="112141"/>
                  </a:moveTo>
                  <a:lnTo>
                    <a:pt x="304977" y="112140"/>
                  </a:lnTo>
                  <a:lnTo>
                    <a:pt x="304977" y="337781"/>
                  </a:lnTo>
                  <a:lnTo>
                    <a:pt x="377913" y="337781"/>
                  </a:lnTo>
                  <a:lnTo>
                    <a:pt x="377913" y="112141"/>
                  </a:lnTo>
                  <a:close/>
                </a:path>
                <a:path w="378459" h="337819">
                  <a:moveTo>
                    <a:pt x="377913" y="0"/>
                  </a:moveTo>
                  <a:lnTo>
                    <a:pt x="280809" y="0"/>
                  </a:lnTo>
                  <a:lnTo>
                    <a:pt x="189179" y="230657"/>
                  </a:lnTo>
                  <a:lnTo>
                    <a:pt x="257323" y="230657"/>
                  </a:lnTo>
                  <a:lnTo>
                    <a:pt x="304977" y="112141"/>
                  </a:lnTo>
                  <a:lnTo>
                    <a:pt x="377913" y="112141"/>
                  </a:lnTo>
                  <a:lnTo>
                    <a:pt x="377913" y="0"/>
                  </a:lnTo>
                  <a:close/>
                </a:path>
              </a:pathLst>
            </a:custGeom>
            <a:solidFill>
              <a:srgbClr val="01132F"/>
            </a:solidFill>
          </p:spPr>
          <p:txBody>
            <a:bodyPr wrap="square" lIns="0" tIns="0" rIns="0" bIns="0" rtlCol="0"/>
            <a:lstStyle/>
            <a:p>
              <a:endParaRPr/>
            </a:p>
          </p:txBody>
        </p:sp>
        <p:sp>
          <p:nvSpPr>
            <p:cNvPr id="9" name="object 7">
              <a:extLst>
                <a:ext uri="{FF2B5EF4-FFF2-40B4-BE49-F238E27FC236}">
                  <a16:creationId xmlns:a16="http://schemas.microsoft.com/office/drawing/2014/main" id="{F47E5C33-D636-BE43-B2E5-F2DC2FCF2D9A}"/>
                </a:ext>
              </a:extLst>
            </p:cNvPr>
            <p:cNvSpPr/>
            <p:nvPr userDrawn="1"/>
          </p:nvSpPr>
          <p:spPr>
            <a:xfrm>
              <a:off x="1116552" y="845273"/>
              <a:ext cx="0" cy="337820"/>
            </a:xfrm>
            <a:custGeom>
              <a:avLst/>
              <a:gdLst/>
              <a:ahLst/>
              <a:cxnLst/>
              <a:rect l="l" t="t" r="r" b="b"/>
              <a:pathLst>
                <a:path h="337819">
                  <a:moveTo>
                    <a:pt x="0" y="0"/>
                  </a:moveTo>
                  <a:lnTo>
                    <a:pt x="0" y="337781"/>
                  </a:lnTo>
                </a:path>
              </a:pathLst>
            </a:custGeom>
            <a:ln w="74307">
              <a:solidFill>
                <a:srgbClr val="18CDE2"/>
              </a:solidFill>
            </a:ln>
          </p:spPr>
          <p:txBody>
            <a:bodyPr wrap="square" lIns="0" tIns="0" rIns="0" bIns="0" rtlCol="0"/>
            <a:lstStyle/>
            <a:p>
              <a:endParaRPr/>
            </a:p>
          </p:txBody>
        </p:sp>
        <p:sp>
          <p:nvSpPr>
            <p:cNvPr id="10" name="object 8">
              <a:extLst>
                <a:ext uri="{FF2B5EF4-FFF2-40B4-BE49-F238E27FC236}">
                  <a16:creationId xmlns:a16="http://schemas.microsoft.com/office/drawing/2014/main" id="{7AB125ED-2F6A-0941-8289-F4FDDE918865}"/>
                </a:ext>
              </a:extLst>
            </p:cNvPr>
            <p:cNvSpPr/>
            <p:nvPr userDrawn="1"/>
          </p:nvSpPr>
          <p:spPr>
            <a:xfrm>
              <a:off x="1198836" y="842990"/>
              <a:ext cx="347345" cy="340360"/>
            </a:xfrm>
            <a:custGeom>
              <a:avLst/>
              <a:gdLst/>
              <a:ahLst/>
              <a:cxnLst/>
              <a:rect l="l" t="t" r="r" b="b"/>
              <a:pathLst>
                <a:path w="347344" h="340359">
                  <a:moveTo>
                    <a:pt x="211061" y="0"/>
                  </a:moveTo>
                  <a:lnTo>
                    <a:pt x="135381" y="0"/>
                  </a:lnTo>
                  <a:lnTo>
                    <a:pt x="0" y="340067"/>
                  </a:lnTo>
                  <a:lnTo>
                    <a:pt x="72936" y="340067"/>
                  </a:lnTo>
                  <a:lnTo>
                    <a:pt x="94818" y="284454"/>
                  </a:lnTo>
                  <a:lnTo>
                    <a:pt x="325057" y="284454"/>
                  </a:lnTo>
                  <a:lnTo>
                    <a:pt x="300393" y="222910"/>
                  </a:lnTo>
                  <a:lnTo>
                    <a:pt x="118516" y="222910"/>
                  </a:lnTo>
                  <a:lnTo>
                    <a:pt x="171399" y="88430"/>
                  </a:lnTo>
                  <a:lnTo>
                    <a:pt x="246500" y="88430"/>
                  </a:lnTo>
                  <a:lnTo>
                    <a:pt x="211061" y="0"/>
                  </a:lnTo>
                  <a:close/>
                </a:path>
                <a:path w="347344" h="340359">
                  <a:moveTo>
                    <a:pt x="325057" y="284454"/>
                  </a:moveTo>
                  <a:lnTo>
                    <a:pt x="247980" y="284454"/>
                  </a:lnTo>
                  <a:lnTo>
                    <a:pt x="269862" y="340067"/>
                  </a:lnTo>
                  <a:lnTo>
                    <a:pt x="347344" y="340067"/>
                  </a:lnTo>
                  <a:lnTo>
                    <a:pt x="325057" y="284454"/>
                  </a:lnTo>
                  <a:close/>
                </a:path>
                <a:path w="347344" h="340359">
                  <a:moveTo>
                    <a:pt x="246500" y="88430"/>
                  </a:moveTo>
                  <a:lnTo>
                    <a:pt x="171399" y="88430"/>
                  </a:lnTo>
                  <a:lnTo>
                    <a:pt x="224281" y="222910"/>
                  </a:lnTo>
                  <a:lnTo>
                    <a:pt x="300393" y="222910"/>
                  </a:lnTo>
                  <a:lnTo>
                    <a:pt x="246500" y="88430"/>
                  </a:lnTo>
                  <a:close/>
                </a:path>
              </a:pathLst>
            </a:custGeom>
            <a:solidFill>
              <a:srgbClr val="18CDE2"/>
            </a:solidFill>
          </p:spPr>
          <p:txBody>
            <a:bodyPr wrap="square" lIns="0" tIns="0" rIns="0" bIns="0" rtlCol="0"/>
            <a:lstStyle/>
            <a:p>
              <a:endParaRPr/>
            </a:p>
          </p:txBody>
        </p:sp>
        <p:sp>
          <p:nvSpPr>
            <p:cNvPr id="11" name="object 9">
              <a:extLst>
                <a:ext uri="{FF2B5EF4-FFF2-40B4-BE49-F238E27FC236}">
                  <a16:creationId xmlns:a16="http://schemas.microsoft.com/office/drawing/2014/main" id="{DA171B5C-6A0A-494A-90A7-0407410677A8}"/>
                </a:ext>
              </a:extLst>
            </p:cNvPr>
            <p:cNvSpPr/>
            <p:nvPr userDrawn="1"/>
          </p:nvSpPr>
          <p:spPr>
            <a:xfrm>
              <a:off x="1586303" y="845267"/>
              <a:ext cx="309880" cy="337820"/>
            </a:xfrm>
            <a:custGeom>
              <a:avLst/>
              <a:gdLst/>
              <a:ahLst/>
              <a:cxnLst/>
              <a:rect l="l" t="t" r="r" b="b"/>
              <a:pathLst>
                <a:path w="309880" h="337819">
                  <a:moveTo>
                    <a:pt x="121259" y="0"/>
                  </a:moveTo>
                  <a:lnTo>
                    <a:pt x="0" y="0"/>
                  </a:lnTo>
                  <a:lnTo>
                    <a:pt x="0" y="337781"/>
                  </a:lnTo>
                  <a:lnTo>
                    <a:pt x="119443" y="337781"/>
                  </a:lnTo>
                  <a:lnTo>
                    <a:pt x="171885" y="335327"/>
                  </a:lnTo>
                  <a:lnTo>
                    <a:pt x="215340" y="327299"/>
                  </a:lnTo>
                  <a:lnTo>
                    <a:pt x="250144" y="312701"/>
                  </a:lnTo>
                  <a:lnTo>
                    <a:pt x="276630" y="290535"/>
                  </a:lnTo>
                  <a:lnTo>
                    <a:pt x="287427" y="272605"/>
                  </a:lnTo>
                  <a:lnTo>
                    <a:pt x="74764" y="272605"/>
                  </a:lnTo>
                  <a:lnTo>
                    <a:pt x="74764" y="67017"/>
                  </a:lnTo>
                  <a:lnTo>
                    <a:pt x="289803" y="67017"/>
                  </a:lnTo>
                  <a:lnTo>
                    <a:pt x="277349" y="46016"/>
                  </a:lnTo>
                  <a:lnTo>
                    <a:pt x="251250" y="24185"/>
                  </a:lnTo>
                  <a:lnTo>
                    <a:pt x="216802" y="9994"/>
                  </a:lnTo>
                  <a:lnTo>
                    <a:pt x="173604" y="2309"/>
                  </a:lnTo>
                  <a:lnTo>
                    <a:pt x="121259" y="0"/>
                  </a:lnTo>
                  <a:close/>
                </a:path>
                <a:path w="309880" h="337819">
                  <a:moveTo>
                    <a:pt x="289803" y="67017"/>
                  </a:moveTo>
                  <a:lnTo>
                    <a:pt x="122173" y="67017"/>
                  </a:lnTo>
                  <a:lnTo>
                    <a:pt x="180468" y="72195"/>
                  </a:lnTo>
                  <a:lnTo>
                    <a:pt x="214487" y="89296"/>
                  </a:lnTo>
                  <a:lnTo>
                    <a:pt x="230383" y="120671"/>
                  </a:lnTo>
                  <a:lnTo>
                    <a:pt x="234314" y="168668"/>
                  </a:lnTo>
                  <a:lnTo>
                    <a:pt x="229955" y="217023"/>
                  </a:lnTo>
                  <a:lnTo>
                    <a:pt x="213458" y="249183"/>
                  </a:lnTo>
                  <a:lnTo>
                    <a:pt x="179697" y="267070"/>
                  </a:lnTo>
                  <a:lnTo>
                    <a:pt x="123545" y="272605"/>
                  </a:lnTo>
                  <a:lnTo>
                    <a:pt x="287427" y="272605"/>
                  </a:lnTo>
                  <a:lnTo>
                    <a:pt x="295135" y="259806"/>
                  </a:lnTo>
                  <a:lnTo>
                    <a:pt x="305992" y="219516"/>
                  </a:lnTo>
                  <a:lnTo>
                    <a:pt x="309537" y="168668"/>
                  </a:lnTo>
                  <a:lnTo>
                    <a:pt x="306093" y="117125"/>
                  </a:lnTo>
                  <a:lnTo>
                    <a:pt x="295497" y="76619"/>
                  </a:lnTo>
                  <a:lnTo>
                    <a:pt x="289803" y="67017"/>
                  </a:lnTo>
                  <a:close/>
                </a:path>
              </a:pathLst>
            </a:custGeom>
            <a:solidFill>
              <a:srgbClr val="01132F"/>
            </a:solidFill>
          </p:spPr>
          <p:txBody>
            <a:bodyPr wrap="square" lIns="0" tIns="0" rIns="0" bIns="0" rtlCol="0"/>
            <a:lstStyle/>
            <a:p>
              <a:endParaRPr/>
            </a:p>
          </p:txBody>
        </p:sp>
        <p:sp>
          <p:nvSpPr>
            <p:cNvPr id="12" name="object 11">
              <a:extLst>
                <a:ext uri="{FF2B5EF4-FFF2-40B4-BE49-F238E27FC236}">
                  <a16:creationId xmlns:a16="http://schemas.microsoft.com/office/drawing/2014/main" id="{2A65206D-504C-FE42-ADD9-B899B46339D0}"/>
                </a:ext>
              </a:extLst>
            </p:cNvPr>
            <p:cNvSpPr/>
            <p:nvPr userDrawn="1"/>
          </p:nvSpPr>
          <p:spPr>
            <a:xfrm>
              <a:off x="1596364" y="295046"/>
              <a:ext cx="833170" cy="888009"/>
            </a:xfrm>
            <a:prstGeom prst="rect">
              <a:avLst/>
            </a:prstGeom>
            <a:blipFill>
              <a:blip r:embed="rId12" cstate="print"/>
              <a:stretch>
                <a:fillRect/>
              </a:stretch>
            </a:blipFill>
          </p:spPr>
          <p:txBody>
            <a:bodyPr wrap="square" lIns="0" tIns="0" rIns="0" bIns="0" rtlCol="0"/>
            <a:lstStyle/>
            <a:p>
              <a:endParaRPr/>
            </a:p>
          </p:txBody>
        </p:sp>
      </p:grpSp>
      <p:sp>
        <p:nvSpPr>
          <p:cNvPr id="13" name="object 4">
            <a:extLst>
              <a:ext uri="{FF2B5EF4-FFF2-40B4-BE49-F238E27FC236}">
                <a16:creationId xmlns:a16="http://schemas.microsoft.com/office/drawing/2014/main" id="{A11C84A7-5AC0-1840-A6C9-9BE6C856221A}"/>
              </a:ext>
            </a:extLst>
          </p:cNvPr>
          <p:cNvSpPr/>
          <p:nvPr/>
        </p:nvSpPr>
        <p:spPr>
          <a:xfrm>
            <a:off x="2947540" y="794487"/>
            <a:ext cx="13727560" cy="45719"/>
          </a:xfrm>
          <a:prstGeom prst="rect">
            <a:avLst/>
          </a:prstGeom>
          <a:blipFill>
            <a:blip r:embed="rId13" cstate="print"/>
            <a:stretch>
              <a:fillRect/>
            </a:stretch>
          </a:blipFill>
        </p:spPr>
        <p:txBody>
          <a:bodyPr wrap="square" lIns="0" tIns="0" rIns="0" bIns="0" rtlCol="0"/>
          <a:lstStyle/>
          <a:p>
            <a:endParaRPr/>
          </a:p>
        </p:txBody>
      </p:sp>
      <p:sp>
        <p:nvSpPr>
          <p:cNvPr id="14" name="object 2">
            <a:extLst>
              <a:ext uri="{FF2B5EF4-FFF2-40B4-BE49-F238E27FC236}">
                <a16:creationId xmlns:a16="http://schemas.microsoft.com/office/drawing/2014/main" id="{44D61AD2-3F3B-8343-82F3-87B91108DD0D}"/>
              </a:ext>
            </a:extLst>
          </p:cNvPr>
          <p:cNvSpPr/>
          <p:nvPr/>
        </p:nvSpPr>
        <p:spPr>
          <a:xfrm>
            <a:off x="8940477" y="8915400"/>
            <a:ext cx="5918200" cy="0"/>
          </a:xfrm>
          <a:custGeom>
            <a:avLst/>
            <a:gdLst/>
            <a:ahLst/>
            <a:cxnLst/>
            <a:rect l="l" t="t" r="r" b="b"/>
            <a:pathLst>
              <a:path w="5918200">
                <a:moveTo>
                  <a:pt x="5918187" y="0"/>
                </a:moveTo>
                <a:lnTo>
                  <a:pt x="0" y="0"/>
                </a:lnTo>
              </a:path>
            </a:pathLst>
          </a:custGeom>
          <a:ln w="25400">
            <a:solidFill>
              <a:srgbClr val="F7931E"/>
            </a:solidFill>
          </a:ln>
        </p:spPr>
        <p:txBody>
          <a:bodyPr wrap="square" lIns="0" tIns="0" rIns="0" bIns="0" rtlCol="0"/>
          <a:lstStyle/>
          <a:p>
            <a:endParaRPr/>
          </a:p>
        </p:txBody>
      </p:sp>
      <p:sp>
        <p:nvSpPr>
          <p:cNvPr id="15" name="object 3">
            <a:extLst>
              <a:ext uri="{FF2B5EF4-FFF2-40B4-BE49-F238E27FC236}">
                <a16:creationId xmlns:a16="http://schemas.microsoft.com/office/drawing/2014/main" id="{6A2F1ABE-7AB6-4D44-A74C-157A20565CC2}"/>
              </a:ext>
            </a:extLst>
          </p:cNvPr>
          <p:cNvSpPr/>
          <p:nvPr/>
        </p:nvSpPr>
        <p:spPr>
          <a:xfrm>
            <a:off x="8940482" y="8915400"/>
            <a:ext cx="3251835" cy="0"/>
          </a:xfrm>
          <a:custGeom>
            <a:avLst/>
            <a:gdLst/>
            <a:ahLst/>
            <a:cxnLst/>
            <a:rect l="l" t="t" r="r" b="b"/>
            <a:pathLst>
              <a:path w="3251834">
                <a:moveTo>
                  <a:pt x="3251517" y="0"/>
                </a:moveTo>
                <a:lnTo>
                  <a:pt x="0" y="0"/>
                </a:lnTo>
              </a:path>
            </a:pathLst>
          </a:custGeom>
          <a:ln w="25400">
            <a:solidFill>
              <a:srgbClr val="662C91"/>
            </a:solidFill>
          </a:ln>
        </p:spPr>
        <p:txBody>
          <a:bodyPr wrap="square" lIns="0" tIns="0" rIns="0" bIns="0" rtlCol="0"/>
          <a:lstStyle/>
          <a:p>
            <a:endParaRPr/>
          </a:p>
        </p:txBody>
      </p:sp>
      <p:sp>
        <p:nvSpPr>
          <p:cNvPr id="16" name="object 13">
            <a:extLst>
              <a:ext uri="{FF2B5EF4-FFF2-40B4-BE49-F238E27FC236}">
                <a16:creationId xmlns:a16="http://schemas.microsoft.com/office/drawing/2014/main" id="{3D8A6877-2879-1D4D-8F03-B85B85B69BF5}"/>
              </a:ext>
            </a:extLst>
          </p:cNvPr>
          <p:cNvSpPr/>
          <p:nvPr/>
        </p:nvSpPr>
        <p:spPr>
          <a:xfrm>
            <a:off x="8940482" y="8915400"/>
            <a:ext cx="2248535" cy="0"/>
          </a:xfrm>
          <a:custGeom>
            <a:avLst/>
            <a:gdLst/>
            <a:ahLst/>
            <a:cxnLst/>
            <a:rect l="l" t="t" r="r" b="b"/>
            <a:pathLst>
              <a:path w="2248534">
                <a:moveTo>
                  <a:pt x="0" y="0"/>
                </a:moveTo>
                <a:lnTo>
                  <a:pt x="2248217" y="0"/>
                </a:lnTo>
              </a:path>
            </a:pathLst>
          </a:custGeom>
          <a:ln w="3175">
            <a:solidFill>
              <a:srgbClr val="FFFFFF"/>
            </a:solidFill>
          </a:ln>
        </p:spPr>
        <p:txBody>
          <a:bodyPr wrap="square" lIns="0" tIns="0" rIns="0" bIns="0" rtlCol="0"/>
          <a:lstStyle/>
          <a:p>
            <a:endParaRPr/>
          </a:p>
        </p:txBody>
      </p:sp>
      <p:sp>
        <p:nvSpPr>
          <p:cNvPr id="19" name="Marcador de pie de página 18">
            <a:extLst>
              <a:ext uri="{FF2B5EF4-FFF2-40B4-BE49-F238E27FC236}">
                <a16:creationId xmlns:a16="http://schemas.microsoft.com/office/drawing/2014/main" id="{94662759-0D0C-1742-BD49-D946AC5805F5}"/>
              </a:ext>
            </a:extLst>
          </p:cNvPr>
          <p:cNvSpPr>
            <a:spLocks noGrp="1"/>
          </p:cNvSpPr>
          <p:nvPr>
            <p:ph type="ftr" sz="quarter" idx="3"/>
          </p:nvPr>
        </p:nvSpPr>
        <p:spPr>
          <a:xfrm>
            <a:off x="5746750" y="9040813"/>
            <a:ext cx="5854700" cy="51911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21" name="Marcador de título 20">
            <a:extLst>
              <a:ext uri="{FF2B5EF4-FFF2-40B4-BE49-F238E27FC236}">
                <a16:creationId xmlns:a16="http://schemas.microsoft.com/office/drawing/2014/main" id="{4312CFFD-37E8-8C44-A0C8-AB46F14DECB0}"/>
              </a:ext>
            </a:extLst>
          </p:cNvPr>
          <p:cNvSpPr>
            <a:spLocks noGrp="1"/>
          </p:cNvSpPr>
          <p:nvPr>
            <p:ph type="title"/>
          </p:nvPr>
        </p:nvSpPr>
        <p:spPr>
          <a:xfrm>
            <a:off x="1968500" y="1341519"/>
            <a:ext cx="14187488" cy="106354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Tree>
    <p:extLst>
      <p:ext uri="{BB962C8B-B14F-4D97-AF65-F5344CB8AC3E}">
        <p14:creationId xmlns:p14="http://schemas.microsoft.com/office/powerpoint/2010/main" val="112357441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Lst>
  <p:hf hdr="0" ftr="0" dt="0"/>
  <p:txStyles>
    <p:titleStyle>
      <a:lvl1pPr algn="l" defTabSz="914400" rtl="0" eaLnBrk="1" latinLnBrk="0" hangingPunct="1">
        <a:lnSpc>
          <a:spcPct val="90000"/>
        </a:lnSpc>
        <a:spcBef>
          <a:spcPct val="0"/>
        </a:spcBef>
        <a:buNone/>
        <a:defRPr sz="4400" b="1" i="0" kern="1200" baseline="0">
          <a:solidFill>
            <a:schemeClr val="tx1"/>
          </a:solidFill>
          <a:latin typeface="Antenna Bold"/>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tx1"/>
          </a:solidFill>
          <a:latin typeface="Antenna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Antenna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Antenna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Antenna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49304798"/>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NUL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13F5D6-3B5E-4910-A8CB-A741EE176CC8}"/>
              </a:ext>
            </a:extLst>
          </p:cNvPr>
          <p:cNvSpPr>
            <a:spLocks noGrp="1"/>
          </p:cNvSpPr>
          <p:nvPr>
            <p:ph type="ctrTitle"/>
          </p:nvPr>
        </p:nvSpPr>
        <p:spPr/>
        <p:txBody>
          <a:bodyPr/>
          <a:lstStyle/>
          <a:p>
            <a:endParaRPr lang="es-CO" dirty="0"/>
          </a:p>
        </p:txBody>
      </p:sp>
      <p:sp>
        <p:nvSpPr>
          <p:cNvPr id="3" name="Subtítulo 2">
            <a:extLst>
              <a:ext uri="{FF2B5EF4-FFF2-40B4-BE49-F238E27FC236}">
                <a16:creationId xmlns:a16="http://schemas.microsoft.com/office/drawing/2014/main" id="{8AEAF207-684C-45E5-8C46-3B3152191A97}"/>
              </a:ext>
            </a:extLst>
          </p:cNvPr>
          <p:cNvSpPr>
            <a:spLocks noGrp="1"/>
          </p:cNvSpPr>
          <p:nvPr>
            <p:ph type="subTitle" idx="1"/>
          </p:nvPr>
        </p:nvSpPr>
        <p:spPr/>
        <p:txBody>
          <a:bodyPr/>
          <a:lstStyle/>
          <a:p>
            <a:endParaRPr lang="es-CO" dirty="0"/>
          </a:p>
        </p:txBody>
      </p:sp>
      <p:pic>
        <p:nvPicPr>
          <p:cNvPr id="5" name="Imagen 4">
            <a:extLst>
              <a:ext uri="{FF2B5EF4-FFF2-40B4-BE49-F238E27FC236}">
                <a16:creationId xmlns:a16="http://schemas.microsoft.com/office/drawing/2014/main" id="{1F5C4D0D-4D53-4D1C-A5E1-8890AB8E3A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4" y="0"/>
            <a:ext cx="17339733" cy="9753600"/>
          </a:xfrm>
          <a:prstGeom prst="rect">
            <a:avLst/>
          </a:prstGeom>
        </p:spPr>
      </p:pic>
      <p:sp>
        <p:nvSpPr>
          <p:cNvPr id="6" name="CuadroTexto 5">
            <a:extLst>
              <a:ext uri="{FF2B5EF4-FFF2-40B4-BE49-F238E27FC236}">
                <a16:creationId xmlns:a16="http://schemas.microsoft.com/office/drawing/2014/main" id="{96ED24C3-4A18-4315-80EB-84A0C516C055}"/>
              </a:ext>
            </a:extLst>
          </p:cNvPr>
          <p:cNvSpPr txBox="1"/>
          <p:nvPr/>
        </p:nvSpPr>
        <p:spPr>
          <a:xfrm>
            <a:off x="1490597" y="6885031"/>
            <a:ext cx="13440428" cy="1384995"/>
          </a:xfrm>
          <a:prstGeom prst="rect">
            <a:avLst/>
          </a:prstGeom>
          <a:noFill/>
        </p:spPr>
        <p:txBody>
          <a:bodyPr wrap="square" rtlCol="0">
            <a:spAutoFit/>
          </a:bodyPr>
          <a:lstStyle/>
          <a:p>
            <a:pPr algn="ctr"/>
            <a:r>
              <a:rPr lang="es-CO" sz="1400" dirty="0">
                <a:solidFill>
                  <a:schemeClr val="bg2">
                    <a:lumMod val="75000"/>
                  </a:schemeClr>
                </a:solidFill>
                <a:latin typeface="Antenna Regular" panose="02000503000000020004"/>
              </a:rPr>
              <a:t>La Universidad de los Andes como institución que almacena, y recolecta datos personales, requiere obtener su autorización para que de manera libre, previa, expresa, voluntaria y debidamente informada, permita a todas las dependencias académicas y/o administrativas, recolectar, recaudar, almacenar, usar, circular, suprimir, procesar, compilar, intercambiar, dar tratamiento, actualizar y disponer de los datos que han sido suministrados y que se han incorporado en distintas bases o bancos de datos, o en repositorios electrónicos de todo tipo con que cuenta la Universidad. Esta información es, y será utilizada en el desarrollo de las funciones propias de la Universidad en su condición de institución de educación superior, de forma directa o a través de terceros, a no ser que usted le manifieste lo contrario de manera directa, expresa, inequívoca y por escrito a la cuenta de correo electrónico dispuesta para tal efecto: habeasdata@uniandes.edu.co – Conozca más aquí: www.uniandes.edu.co/datospersonales</a:t>
            </a:r>
          </a:p>
        </p:txBody>
      </p:sp>
    </p:spTree>
    <p:extLst>
      <p:ext uri="{BB962C8B-B14F-4D97-AF65-F5344CB8AC3E}">
        <p14:creationId xmlns:p14="http://schemas.microsoft.com/office/powerpoint/2010/main" val="2157605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http://www.uniandes.edu.co/images/phocagallery/campus%2070.jpg"/>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2606" r="1540"/>
          <a:stretch/>
        </p:blipFill>
        <p:spPr bwMode="auto">
          <a:xfrm>
            <a:off x="4234" y="0"/>
            <a:ext cx="17339733" cy="9753600"/>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979530" y="557002"/>
            <a:ext cx="15389131" cy="8780961"/>
          </a:xfrm>
          <a:prstGeom prst="rect">
            <a:avLst/>
          </a:prstGeom>
          <a:solidFill>
            <a:schemeClr val="accent6">
              <a:lumMod val="50000"/>
              <a:alpha val="85607"/>
            </a:schemeClr>
          </a:solidFill>
          <a:ln w="2000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6" name="Rectángulo 5"/>
          <p:cNvSpPr/>
          <p:nvPr/>
        </p:nvSpPr>
        <p:spPr>
          <a:xfrm>
            <a:off x="1419837" y="1737835"/>
            <a:ext cx="15271767" cy="1200329"/>
          </a:xfrm>
          <a:prstGeom prst="rect">
            <a:avLst/>
          </a:prstGeom>
        </p:spPr>
        <p:txBody>
          <a:bodyPr wrap="square" anchor="t">
            <a:spAutoFit/>
          </a:bodyPr>
          <a:lstStyle/>
          <a:p>
            <a:pPr algn="ctr" eaLnBrk="0" hangingPunct="0">
              <a:defRPr/>
            </a:pPr>
            <a:r>
              <a:rPr lang="es-MX" sz="7200" b="1">
                <a:solidFill>
                  <a:schemeClr val="bg1"/>
                </a:solidFill>
                <a:latin typeface="Antenna Bold" panose="02000503000000020004" pitchFamily="50" charset="0"/>
                <a:ea typeface="Arial Unicode MS"/>
                <a:cs typeface="Arial"/>
              </a:rPr>
              <a:t>CONTÁCTANOS</a:t>
            </a:r>
            <a:endParaRPr lang="es-ES" sz="2400">
              <a:solidFill>
                <a:schemeClr val="bg1"/>
              </a:solidFill>
              <a:latin typeface="Antenna Bold" panose="02000503000000020004" pitchFamily="50" charset="0"/>
              <a:ea typeface="Arial Unicode MS"/>
              <a:cs typeface="Arial"/>
            </a:endParaRPr>
          </a:p>
        </p:txBody>
      </p:sp>
      <p:sp>
        <p:nvSpPr>
          <p:cNvPr id="7" name="29 Rectángulo"/>
          <p:cNvSpPr/>
          <p:nvPr/>
        </p:nvSpPr>
        <p:spPr>
          <a:xfrm>
            <a:off x="2993519" y="3204054"/>
            <a:ext cx="14760277" cy="954107"/>
          </a:xfrm>
          <a:prstGeom prst="rect">
            <a:avLst/>
          </a:prstGeom>
        </p:spPr>
        <p:txBody>
          <a:bodyPr wrap="square">
            <a:spAutoFit/>
          </a:bodyPr>
          <a:lstStyle/>
          <a:p>
            <a:pPr lvl="1" indent="-390590"/>
            <a:r>
              <a:rPr lang="es-CO" sz="2400" b="1">
                <a:solidFill>
                  <a:schemeClr val="bg1"/>
                </a:solidFill>
                <a:latin typeface="Antenna Light" panose="02000503000000020004" pitchFamily="50" charset="0"/>
                <a:cs typeface="Arial" panose="020B0604020202020204" pitchFamily="34" charset="0"/>
              </a:rPr>
              <a:t>PÁGINAS</a:t>
            </a:r>
            <a:r>
              <a:rPr lang="es-CO" sz="3200" b="1">
                <a:solidFill>
                  <a:schemeClr val="bg1"/>
                </a:solidFill>
                <a:latin typeface="Antenna Light" panose="02000503000000020004" pitchFamily="50" charset="0"/>
                <a:cs typeface="Arial" panose="020B0604020202020204" pitchFamily="34" charset="0"/>
              </a:rPr>
              <a:t> WEB - </a:t>
            </a:r>
            <a:r>
              <a:rPr lang="es-ES" sz="2800" b="1">
                <a:solidFill>
                  <a:schemeClr val="bg1"/>
                </a:solidFill>
                <a:latin typeface="Antenna Light" panose="02000503000000020004" pitchFamily="50" charset="0"/>
                <a:cs typeface="Arial" panose="020B0604020202020204" pitchFamily="34" charset="0"/>
              </a:rPr>
              <a:t>Ingeniería Industrial</a:t>
            </a:r>
            <a:r>
              <a:rPr lang="es-ES" sz="2800" b="1">
                <a:solidFill>
                  <a:srgbClr val="FFFF00"/>
                </a:solidFill>
                <a:latin typeface="Antenna Light" panose="02000503000000020004" pitchFamily="50" charset="0"/>
                <a:cs typeface="Arial" panose="020B0604020202020204" pitchFamily="34" charset="0"/>
              </a:rPr>
              <a:t>:</a:t>
            </a:r>
          </a:p>
          <a:p>
            <a:pPr lvl="1" indent="-390590"/>
            <a:r>
              <a:rPr lang="es-ES" sz="2400" b="1">
                <a:solidFill>
                  <a:srgbClr val="FFFF00"/>
                </a:solidFill>
                <a:latin typeface="Antenna Light" panose="02000503000000020004" pitchFamily="50" charset="0"/>
                <a:cs typeface="Arial" panose="020B0604020202020204" pitchFamily="34" charset="0"/>
              </a:rPr>
              <a:t>https://industrial.uniandes.edu.co/es/programas-academicos/maestrias</a:t>
            </a:r>
            <a:endParaRPr lang="es-ES" sz="2800" b="1">
              <a:solidFill>
                <a:srgbClr val="FFFF00"/>
              </a:solidFill>
              <a:latin typeface="Antenna Light" panose="02000503000000020004" pitchFamily="50" charset="0"/>
              <a:cs typeface="Arial" panose="020B0604020202020204" pitchFamily="34" charset="0"/>
            </a:endParaRPr>
          </a:p>
        </p:txBody>
      </p:sp>
      <p:sp>
        <p:nvSpPr>
          <p:cNvPr id="8" name="29 Rectángulo"/>
          <p:cNvSpPr/>
          <p:nvPr/>
        </p:nvSpPr>
        <p:spPr>
          <a:xfrm>
            <a:off x="2993519" y="4367716"/>
            <a:ext cx="11215357" cy="461665"/>
          </a:xfrm>
          <a:prstGeom prst="rect">
            <a:avLst/>
          </a:prstGeom>
        </p:spPr>
        <p:txBody>
          <a:bodyPr wrap="square">
            <a:spAutoFit/>
          </a:bodyPr>
          <a:lstStyle/>
          <a:p>
            <a:pPr lvl="1" indent="-390590"/>
            <a:r>
              <a:rPr lang="es-CO" sz="2400" b="1">
                <a:solidFill>
                  <a:schemeClr val="bg1"/>
                </a:solidFill>
                <a:latin typeface="Antenna Light" panose="02000503000000020004" pitchFamily="50" charset="0"/>
                <a:cs typeface="Arial" panose="020B0604020202020204" pitchFamily="34" charset="0"/>
              </a:rPr>
              <a:t>CORREO Maestría:   </a:t>
            </a:r>
            <a:r>
              <a:rPr lang="es-CO" sz="2400" b="1">
                <a:solidFill>
                  <a:srgbClr val="FFFF00"/>
                </a:solidFill>
                <a:latin typeface="Antenna Light" panose="02000503000000020004" pitchFamily="50" charset="0"/>
                <a:cs typeface="Arial" panose="020B0604020202020204" pitchFamily="34" charset="0"/>
              </a:rPr>
              <a:t>solicitudes-miad@uniandes.edu.co</a:t>
            </a:r>
            <a:endParaRPr lang="es-CO" sz="2400" b="1">
              <a:solidFill>
                <a:schemeClr val="bg1"/>
              </a:solidFill>
              <a:latin typeface="Antenna Light" panose="02000503000000020004" pitchFamily="50" charset="0"/>
              <a:cs typeface="Arial" panose="020B0604020202020204" pitchFamily="34" charset="0"/>
            </a:endParaRPr>
          </a:p>
        </p:txBody>
      </p:sp>
      <p:sp>
        <p:nvSpPr>
          <p:cNvPr id="9" name="Rectángulo 8"/>
          <p:cNvSpPr/>
          <p:nvPr/>
        </p:nvSpPr>
        <p:spPr>
          <a:xfrm>
            <a:off x="1885932" y="1166658"/>
            <a:ext cx="13576333" cy="7459181"/>
          </a:xfrm>
          <a:prstGeom prst="rect">
            <a:avLst/>
          </a:prstGeom>
          <a:noFill/>
          <a:ln w="952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0" name="30 Rectángulo"/>
          <p:cNvSpPr/>
          <p:nvPr/>
        </p:nvSpPr>
        <p:spPr>
          <a:xfrm>
            <a:off x="2612269" y="4980282"/>
            <a:ext cx="7091044" cy="523220"/>
          </a:xfrm>
          <a:prstGeom prst="rect">
            <a:avLst/>
          </a:prstGeom>
        </p:spPr>
        <p:txBody>
          <a:bodyPr wrap="none">
            <a:spAutoFit/>
          </a:bodyPr>
          <a:lstStyle/>
          <a:p>
            <a:pPr lvl="1"/>
            <a:r>
              <a:rPr lang="es-CO" sz="2400" b="1">
                <a:solidFill>
                  <a:schemeClr val="bg1"/>
                </a:solidFill>
                <a:latin typeface="Antenna Light" panose="02000503000000020004" pitchFamily="50" charset="0"/>
                <a:cs typeface="Arial" panose="020B0604020202020204" pitchFamily="34" charset="0"/>
              </a:rPr>
              <a:t>OTROS</a:t>
            </a:r>
            <a:r>
              <a:rPr lang="es-CO" sz="2800" b="1">
                <a:solidFill>
                  <a:schemeClr val="bg1"/>
                </a:solidFill>
                <a:latin typeface="Antenna Light" panose="02000503000000020004" pitchFamily="50" charset="0"/>
                <a:cs typeface="Arial" panose="020B0604020202020204" pitchFamily="34" charset="0"/>
              </a:rPr>
              <a:t> ENLACES DE IMPORTANCIA</a:t>
            </a:r>
          </a:p>
        </p:txBody>
      </p:sp>
      <p:sp>
        <p:nvSpPr>
          <p:cNvPr id="11" name="20 Rectángulo"/>
          <p:cNvSpPr/>
          <p:nvPr/>
        </p:nvSpPr>
        <p:spPr>
          <a:xfrm>
            <a:off x="3166964" y="5426767"/>
            <a:ext cx="11520558" cy="461665"/>
          </a:xfrm>
          <a:prstGeom prst="rect">
            <a:avLst/>
          </a:prstGeom>
        </p:spPr>
        <p:txBody>
          <a:bodyPr wrap="square">
            <a:spAutoFit/>
          </a:bodyPr>
          <a:lstStyle/>
          <a:p>
            <a:r>
              <a:rPr lang="es-ES" sz="2400" b="1">
                <a:solidFill>
                  <a:schemeClr val="bg1"/>
                </a:solidFill>
                <a:latin typeface="Antenna Light" panose="02000503000000020004" pitchFamily="50" charset="0"/>
                <a:cs typeface="Arial" panose="020B0604020202020204" pitchFamily="34" charset="0"/>
              </a:rPr>
              <a:t>Matrículas: </a:t>
            </a:r>
            <a:r>
              <a:rPr lang="es-ES" sz="2400" b="1">
                <a:solidFill>
                  <a:srgbClr val="FFFF00"/>
                </a:solidFill>
                <a:latin typeface="Antenna Light" panose="02000503000000020004" pitchFamily="50" charset="0"/>
                <a:cs typeface="Arial" panose="020B0604020202020204" pitchFamily="34" charset="0"/>
              </a:rPr>
              <a:t>https://matriculas.uniandes.edu.co/</a:t>
            </a:r>
          </a:p>
        </p:txBody>
      </p:sp>
      <p:sp>
        <p:nvSpPr>
          <p:cNvPr id="12" name="22 Rectángulo"/>
          <p:cNvSpPr/>
          <p:nvPr/>
        </p:nvSpPr>
        <p:spPr>
          <a:xfrm>
            <a:off x="3166964" y="5888388"/>
            <a:ext cx="11520558" cy="461665"/>
          </a:xfrm>
          <a:prstGeom prst="rect">
            <a:avLst/>
          </a:prstGeom>
        </p:spPr>
        <p:txBody>
          <a:bodyPr wrap="square">
            <a:spAutoFit/>
          </a:bodyPr>
          <a:lstStyle/>
          <a:p>
            <a:r>
              <a:rPr lang="es-ES" sz="2400" b="1">
                <a:solidFill>
                  <a:schemeClr val="bg1"/>
                </a:solidFill>
                <a:latin typeface="Antenna Light" panose="02000503000000020004" pitchFamily="50" charset="0"/>
                <a:cs typeface="Arial" panose="020B0604020202020204" pitchFamily="34" charset="0"/>
              </a:rPr>
              <a:t>Registro: </a:t>
            </a:r>
            <a:r>
              <a:rPr lang="es-ES" sz="2400" b="1">
                <a:solidFill>
                  <a:srgbClr val="FFFF00"/>
                </a:solidFill>
                <a:latin typeface="Antenna Light" panose="02000503000000020004" pitchFamily="50" charset="0"/>
                <a:cs typeface="Arial" panose="020B0604020202020204" pitchFamily="34" charset="0"/>
              </a:rPr>
              <a:t>http://registro.uniandes.edu.co/</a:t>
            </a:r>
          </a:p>
        </p:txBody>
      </p:sp>
      <p:sp>
        <p:nvSpPr>
          <p:cNvPr id="13" name="27 Rectángulo"/>
          <p:cNvSpPr/>
          <p:nvPr/>
        </p:nvSpPr>
        <p:spPr>
          <a:xfrm>
            <a:off x="3166964" y="6335858"/>
            <a:ext cx="11520558" cy="461665"/>
          </a:xfrm>
          <a:prstGeom prst="rect">
            <a:avLst/>
          </a:prstGeom>
        </p:spPr>
        <p:txBody>
          <a:bodyPr wrap="square">
            <a:spAutoFit/>
          </a:bodyPr>
          <a:lstStyle/>
          <a:p>
            <a:r>
              <a:rPr lang="es-ES" sz="2400" b="1">
                <a:solidFill>
                  <a:schemeClr val="bg1"/>
                </a:solidFill>
                <a:latin typeface="Antenna Light" panose="02000503000000020004" pitchFamily="50" charset="0"/>
                <a:cs typeface="Arial" panose="020B0604020202020204" pitchFamily="34" charset="0"/>
              </a:rPr>
              <a:t>Bloque Neón: </a:t>
            </a:r>
            <a:r>
              <a:rPr lang="es-ES" sz="2400" b="1">
                <a:solidFill>
                  <a:srgbClr val="FFFF00"/>
                </a:solidFill>
                <a:latin typeface="Antenna Light" panose="02000503000000020004" pitchFamily="50" charset="0"/>
                <a:cs typeface="Arial" panose="020B0604020202020204" pitchFamily="34" charset="0"/>
              </a:rPr>
              <a:t>http://</a:t>
            </a:r>
            <a:r>
              <a:rPr lang="es-ES" sz="2400" b="1" err="1">
                <a:solidFill>
                  <a:srgbClr val="FFFF00"/>
                </a:solidFill>
                <a:latin typeface="Antenna Light" panose="02000503000000020004" pitchFamily="50" charset="0"/>
                <a:cs typeface="Arial" panose="020B0604020202020204" pitchFamily="34" charset="0"/>
              </a:rPr>
              <a:t>bloqueneon.uniandes.edu.co</a:t>
            </a:r>
            <a:r>
              <a:rPr lang="es-ES" sz="2400" b="1">
                <a:solidFill>
                  <a:srgbClr val="FFFF00"/>
                </a:solidFill>
                <a:latin typeface="Antenna Light" panose="02000503000000020004" pitchFamily="50" charset="0"/>
                <a:cs typeface="Arial" panose="020B0604020202020204" pitchFamily="34" charset="0"/>
              </a:rPr>
              <a:t>/</a:t>
            </a:r>
          </a:p>
        </p:txBody>
      </p:sp>
      <p:grpSp>
        <p:nvGrpSpPr>
          <p:cNvPr id="22" name="Grupo 21">
            <a:extLst>
              <a:ext uri="{FF2B5EF4-FFF2-40B4-BE49-F238E27FC236}">
                <a16:creationId xmlns:a16="http://schemas.microsoft.com/office/drawing/2014/main" id="{D110EF0C-3475-B946-9C5F-E68A475B1926}"/>
              </a:ext>
            </a:extLst>
          </p:cNvPr>
          <p:cNvGrpSpPr/>
          <p:nvPr/>
        </p:nvGrpSpPr>
        <p:grpSpPr>
          <a:xfrm>
            <a:off x="3154923" y="7658343"/>
            <a:ext cx="2740575" cy="512811"/>
            <a:chOff x="2493370" y="7674606"/>
            <a:chExt cx="2740575" cy="512811"/>
          </a:xfrm>
        </p:grpSpPr>
        <p:pic>
          <p:nvPicPr>
            <p:cNvPr id="14" name="Imagen 13">
              <a:extLst>
                <a:ext uri="{FF2B5EF4-FFF2-40B4-BE49-F238E27FC236}">
                  <a16:creationId xmlns:a16="http://schemas.microsoft.com/office/drawing/2014/main" id="{25F0F399-B2E5-4EAC-9418-DB924D45C9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93370" y="7674606"/>
              <a:ext cx="466192" cy="512811"/>
            </a:xfrm>
            <a:prstGeom prst="rect">
              <a:avLst/>
            </a:prstGeom>
          </p:spPr>
        </p:pic>
        <p:sp>
          <p:nvSpPr>
            <p:cNvPr id="15" name="CuadroTexto 14">
              <a:extLst>
                <a:ext uri="{FF2B5EF4-FFF2-40B4-BE49-F238E27FC236}">
                  <a16:creationId xmlns:a16="http://schemas.microsoft.com/office/drawing/2014/main" id="{1A14C814-76FC-42C0-8470-200336FAEFB7}"/>
                </a:ext>
              </a:extLst>
            </p:cNvPr>
            <p:cNvSpPr txBox="1"/>
            <p:nvPr/>
          </p:nvSpPr>
          <p:spPr>
            <a:xfrm>
              <a:off x="3018709" y="7700178"/>
              <a:ext cx="2215236" cy="461665"/>
            </a:xfrm>
            <a:prstGeom prst="rect">
              <a:avLst/>
            </a:prstGeom>
            <a:noFill/>
          </p:spPr>
          <p:txBody>
            <a:bodyPr wrap="square" rtlCol="0" anchor="t">
              <a:spAutoFit/>
            </a:bodyPr>
            <a:lstStyle/>
            <a:p>
              <a:r>
                <a:rPr lang="es-CO" sz="2400" b="1" err="1">
                  <a:solidFill>
                    <a:srgbClr val="FFFF00"/>
                  </a:solidFill>
                  <a:latin typeface="Antenna Light" panose="02000503000000020004" pitchFamily="50" charset="0"/>
                  <a:cs typeface="Arial"/>
                </a:rPr>
                <a:t>AnalyticsUA</a:t>
              </a:r>
              <a:endParaRPr lang="es-CO" sz="2400" b="1">
                <a:solidFill>
                  <a:srgbClr val="FFFF00"/>
                </a:solidFill>
                <a:latin typeface="Antenna Light" panose="02000503000000020004" pitchFamily="50" charset="0"/>
                <a:cs typeface="Arial"/>
              </a:endParaRPr>
            </a:p>
          </p:txBody>
        </p:sp>
      </p:grpSp>
      <p:grpSp>
        <p:nvGrpSpPr>
          <p:cNvPr id="2" name="Grupo 1">
            <a:extLst>
              <a:ext uri="{FF2B5EF4-FFF2-40B4-BE49-F238E27FC236}">
                <a16:creationId xmlns:a16="http://schemas.microsoft.com/office/drawing/2014/main" id="{9879E2E8-0FC0-4249-B3E0-440025EE0D79}"/>
              </a:ext>
            </a:extLst>
          </p:cNvPr>
          <p:cNvGrpSpPr/>
          <p:nvPr/>
        </p:nvGrpSpPr>
        <p:grpSpPr>
          <a:xfrm>
            <a:off x="11039383" y="7631587"/>
            <a:ext cx="5975164" cy="539567"/>
            <a:chOff x="9667712" y="7599597"/>
            <a:chExt cx="5975164" cy="539567"/>
          </a:xfrm>
        </p:grpSpPr>
        <p:sp>
          <p:nvSpPr>
            <p:cNvPr id="18" name="CuadroTexto 17">
              <a:extLst>
                <a:ext uri="{FF2B5EF4-FFF2-40B4-BE49-F238E27FC236}">
                  <a16:creationId xmlns:a16="http://schemas.microsoft.com/office/drawing/2014/main" id="{1F26FB15-16EB-49DA-943B-0879EE8FE109}"/>
                </a:ext>
              </a:extLst>
            </p:cNvPr>
            <p:cNvSpPr txBox="1"/>
            <p:nvPr/>
          </p:nvSpPr>
          <p:spPr>
            <a:xfrm>
              <a:off x="10216736" y="7631587"/>
              <a:ext cx="5426140" cy="461665"/>
            </a:xfrm>
            <a:prstGeom prst="rect">
              <a:avLst/>
            </a:prstGeom>
            <a:noFill/>
          </p:spPr>
          <p:txBody>
            <a:bodyPr wrap="square" rtlCol="0" anchor="t">
              <a:spAutoFit/>
            </a:bodyPr>
            <a:lstStyle/>
            <a:p>
              <a:r>
                <a:rPr lang="es-CO" sz="2400" b="1">
                  <a:solidFill>
                    <a:srgbClr val="FFFF00"/>
                  </a:solidFill>
                  <a:latin typeface="Antenna Light" panose="02000503000000020004" pitchFamily="50" charset="0"/>
                  <a:cs typeface="Arial"/>
                </a:rPr>
                <a:t>AnalyticsUA</a:t>
              </a:r>
            </a:p>
          </p:txBody>
        </p:sp>
        <p:pic>
          <p:nvPicPr>
            <p:cNvPr id="19" name="Imagen 2" descr="Imagen que contiene dibujo, luz, alimentos&#10;&#10;Descripción generada con confianza muy alta">
              <a:extLst>
                <a:ext uri="{FF2B5EF4-FFF2-40B4-BE49-F238E27FC236}">
                  <a16:creationId xmlns:a16="http://schemas.microsoft.com/office/drawing/2014/main" id="{0C501945-7443-4162-A690-D721D68D0804}"/>
                </a:ext>
              </a:extLst>
            </p:cNvPr>
            <p:cNvPicPr>
              <a:picLocks noChangeAspect="1"/>
            </p:cNvPicPr>
            <p:nvPr/>
          </p:nvPicPr>
          <p:blipFill>
            <a:blip r:embed="rId5"/>
            <a:stretch>
              <a:fillRect/>
            </a:stretch>
          </p:blipFill>
          <p:spPr>
            <a:xfrm>
              <a:off x="9667712" y="7599597"/>
              <a:ext cx="465189" cy="539567"/>
            </a:xfrm>
            <a:prstGeom prst="rect">
              <a:avLst/>
            </a:prstGeom>
          </p:spPr>
        </p:pic>
      </p:grpSp>
      <p:grpSp>
        <p:nvGrpSpPr>
          <p:cNvPr id="4" name="Grupo 3">
            <a:extLst>
              <a:ext uri="{FF2B5EF4-FFF2-40B4-BE49-F238E27FC236}">
                <a16:creationId xmlns:a16="http://schemas.microsoft.com/office/drawing/2014/main" id="{4495CC6E-F3DA-B045-88D1-9D4C5DDF823D}"/>
              </a:ext>
            </a:extLst>
          </p:cNvPr>
          <p:cNvGrpSpPr/>
          <p:nvPr/>
        </p:nvGrpSpPr>
        <p:grpSpPr>
          <a:xfrm>
            <a:off x="7167504" y="7622276"/>
            <a:ext cx="2896573" cy="539567"/>
            <a:chOff x="6158062" y="7631587"/>
            <a:chExt cx="2896573" cy="539567"/>
          </a:xfrm>
        </p:grpSpPr>
        <p:pic>
          <p:nvPicPr>
            <p:cNvPr id="20" name="Imagen 3" descr="Imagen que contiene dibujo&#10;&#10;Descripción generada con confianza muy alta">
              <a:extLst>
                <a:ext uri="{FF2B5EF4-FFF2-40B4-BE49-F238E27FC236}">
                  <a16:creationId xmlns:a16="http://schemas.microsoft.com/office/drawing/2014/main" id="{13FAD0BE-37A8-4B3E-ACF6-9EA596735B88}"/>
                </a:ext>
              </a:extLst>
            </p:cNvPr>
            <p:cNvPicPr>
              <a:picLocks noChangeAspect="1"/>
            </p:cNvPicPr>
            <p:nvPr/>
          </p:nvPicPr>
          <p:blipFill>
            <a:blip r:embed="rId6"/>
            <a:stretch>
              <a:fillRect/>
            </a:stretch>
          </p:blipFill>
          <p:spPr>
            <a:xfrm>
              <a:off x="6158062" y="7631587"/>
              <a:ext cx="465188" cy="539567"/>
            </a:xfrm>
            <a:prstGeom prst="rect">
              <a:avLst/>
            </a:prstGeom>
          </p:spPr>
        </p:pic>
        <p:sp>
          <p:nvSpPr>
            <p:cNvPr id="21" name="CuadroTexto 20">
              <a:extLst>
                <a:ext uri="{FF2B5EF4-FFF2-40B4-BE49-F238E27FC236}">
                  <a16:creationId xmlns:a16="http://schemas.microsoft.com/office/drawing/2014/main" id="{FE640896-75A3-4834-8AF4-4FD719A9FF79}"/>
                </a:ext>
              </a:extLst>
            </p:cNvPr>
            <p:cNvSpPr txBox="1"/>
            <p:nvPr/>
          </p:nvSpPr>
          <p:spPr>
            <a:xfrm>
              <a:off x="6707085" y="7645511"/>
              <a:ext cx="2347550" cy="461665"/>
            </a:xfrm>
            <a:prstGeom prst="rect">
              <a:avLst/>
            </a:prstGeom>
            <a:noFill/>
          </p:spPr>
          <p:txBody>
            <a:bodyPr wrap="square" rtlCol="0" anchor="t">
              <a:spAutoFit/>
            </a:bodyPr>
            <a:lstStyle/>
            <a:p>
              <a:r>
                <a:rPr lang="es-CO" sz="2400" b="1" err="1">
                  <a:solidFill>
                    <a:srgbClr val="FFFF00"/>
                  </a:solidFill>
                  <a:latin typeface="Antenna Light" panose="02000503000000020004" pitchFamily="50" charset="0"/>
                  <a:cs typeface="Arial"/>
                </a:rPr>
                <a:t>AnalyticsUA</a:t>
              </a:r>
              <a:endParaRPr lang="es-CO" sz="2400" b="1">
                <a:solidFill>
                  <a:srgbClr val="FFFF00"/>
                </a:solidFill>
                <a:latin typeface="Antenna Light" panose="02000503000000020004" pitchFamily="50" charset="0"/>
                <a:cs typeface="Arial"/>
              </a:endParaRPr>
            </a:p>
          </p:txBody>
        </p:sp>
      </p:grpSp>
      <p:sp>
        <p:nvSpPr>
          <p:cNvPr id="16" name="Marcador de número de diapositiva 15">
            <a:extLst>
              <a:ext uri="{FF2B5EF4-FFF2-40B4-BE49-F238E27FC236}">
                <a16:creationId xmlns:a16="http://schemas.microsoft.com/office/drawing/2014/main" id="{49C89928-E6E1-4041-9DCB-2208881E535F}"/>
              </a:ext>
            </a:extLst>
          </p:cNvPr>
          <p:cNvSpPr>
            <a:spLocks noGrp="1"/>
          </p:cNvSpPr>
          <p:nvPr>
            <p:ph type="sldNum" sz="quarter" idx="12"/>
          </p:nvPr>
        </p:nvSpPr>
        <p:spPr/>
        <p:txBody>
          <a:bodyPr/>
          <a:lstStyle/>
          <a:p>
            <a:fld id="{D8828308-B333-6242-BF8D-6933135FAEFA}" type="slidenum">
              <a:rPr lang="es-CO" smtClean="0"/>
              <a:t>10</a:t>
            </a:fld>
            <a:endParaRPr lang="es-CO"/>
          </a:p>
        </p:txBody>
      </p:sp>
    </p:spTree>
    <p:extLst>
      <p:ext uri="{BB962C8B-B14F-4D97-AF65-F5344CB8AC3E}">
        <p14:creationId xmlns:p14="http://schemas.microsoft.com/office/powerpoint/2010/main" val="1785300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0402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972ABB-3746-5641-BFBA-EB7D7F19EB03}"/>
              </a:ext>
            </a:extLst>
          </p:cNvPr>
          <p:cNvSpPr>
            <a:spLocks noGrp="1"/>
          </p:cNvSpPr>
          <p:nvPr>
            <p:ph type="title"/>
          </p:nvPr>
        </p:nvSpPr>
        <p:spPr>
          <a:xfrm>
            <a:off x="9898236" y="4300736"/>
            <a:ext cx="7226238" cy="1889202"/>
          </a:xfrm>
        </p:spPr>
        <p:txBody>
          <a:bodyPr>
            <a:normAutofit/>
          </a:bodyPr>
          <a:lstStyle/>
          <a:p>
            <a:r>
              <a:rPr lang="es-ES" sz="4000" dirty="0"/>
              <a:t>Machine </a:t>
            </a:r>
            <a:r>
              <a:rPr lang="es-ES" sz="4000" dirty="0" err="1"/>
              <a:t>Learning</a:t>
            </a:r>
            <a:r>
              <a:rPr lang="es-ES" sz="4000" dirty="0"/>
              <a:t> y Procesamiento de Lenguaje Natural</a:t>
            </a:r>
            <a:endParaRPr lang="es-CO" sz="4000" dirty="0"/>
          </a:p>
        </p:txBody>
      </p:sp>
      <p:sp>
        <p:nvSpPr>
          <p:cNvPr id="5" name="Título 1">
            <a:extLst>
              <a:ext uri="{FF2B5EF4-FFF2-40B4-BE49-F238E27FC236}">
                <a16:creationId xmlns:a16="http://schemas.microsoft.com/office/drawing/2014/main" id="{7A33339B-A757-4B29-9360-5D1B311BD207}"/>
              </a:ext>
            </a:extLst>
          </p:cNvPr>
          <p:cNvSpPr txBox="1">
            <a:spLocks/>
          </p:cNvSpPr>
          <p:nvPr/>
        </p:nvSpPr>
        <p:spPr>
          <a:xfrm>
            <a:off x="9899600" y="6599598"/>
            <a:ext cx="5645200" cy="975815"/>
          </a:xfrm>
          <a:prstGeom prst="rect">
            <a:avLst/>
          </a:prstGeom>
        </p:spPr>
        <p:txBody>
          <a:bodyPr/>
          <a:lstStyle>
            <a:lvl1pPr algn="l" defTabSz="914400" rtl="0" eaLnBrk="1" latinLnBrk="0" hangingPunct="1">
              <a:lnSpc>
                <a:spcPct val="90000"/>
              </a:lnSpc>
              <a:spcBef>
                <a:spcPct val="0"/>
              </a:spcBef>
              <a:buNone/>
              <a:defRPr sz="4400" b="1" i="0" kern="1200" baseline="0">
                <a:solidFill>
                  <a:schemeClr val="tx1"/>
                </a:solidFill>
                <a:latin typeface="Antenna Bold"/>
                <a:ea typeface="+mj-ea"/>
                <a:cs typeface="+mj-cs"/>
              </a:defRPr>
            </a:lvl1pPr>
          </a:lstStyle>
          <a:p>
            <a:r>
              <a:rPr lang="en-US" sz="2800" dirty="0">
                <a:latin typeface="Antenna Bold" panose="02000503000000020004" pitchFamily="50" charset="0"/>
              </a:rPr>
              <a:t>Semana 5: </a:t>
            </a:r>
            <a:r>
              <a:rPr lang="en-US" sz="2800" b="0" dirty="0">
                <a:latin typeface="Antenna Light" panose="02000503000000020004" pitchFamily="50" charset="0"/>
              </a:rPr>
              <a:t>Mayo de 2025</a:t>
            </a:r>
          </a:p>
        </p:txBody>
      </p:sp>
    </p:spTree>
    <p:extLst>
      <p:ext uri="{BB962C8B-B14F-4D97-AF65-F5344CB8AC3E}">
        <p14:creationId xmlns:p14="http://schemas.microsoft.com/office/powerpoint/2010/main" val="1282549985"/>
      </p:ext>
    </p:extLst>
  </p:cSld>
  <p:clrMapOvr>
    <a:masterClrMapping/>
  </p:clrMapOvr>
  <mc:AlternateContent xmlns:mc="http://schemas.openxmlformats.org/markup-compatibility/2006" xmlns:p14="http://schemas.microsoft.com/office/powerpoint/2010/main">
    <mc:Choice Requires="p14">
      <p:transition spd="slow" p14:dur="2000" advTm="12132"/>
    </mc:Choice>
    <mc:Fallback xmlns="">
      <p:transition spd="slow" advTm="1213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F54E91-72EE-C3DC-61CC-5A68D70D19E1}"/>
              </a:ext>
            </a:extLst>
          </p:cNvPr>
          <p:cNvSpPr>
            <a:spLocks noGrp="1"/>
          </p:cNvSpPr>
          <p:nvPr>
            <p:ph type="title"/>
          </p:nvPr>
        </p:nvSpPr>
        <p:spPr/>
        <p:txBody>
          <a:bodyPr/>
          <a:lstStyle/>
          <a:p>
            <a:r>
              <a:rPr lang="es-CO" sz="4400" dirty="0" err="1">
                <a:solidFill>
                  <a:srgbClr val="F7951E"/>
                </a:solidFill>
                <a:latin typeface="Antenna Light" panose="02000503000000020004" pitchFamily="50" charset="0"/>
                <a:ea typeface="+mn-ea"/>
                <a:cs typeface="+mn-cs"/>
              </a:rPr>
              <a:t>Embeddings</a:t>
            </a:r>
            <a:endParaRPr lang="es-CO" sz="4400" dirty="0">
              <a:solidFill>
                <a:srgbClr val="F7951E"/>
              </a:solidFill>
              <a:latin typeface="Antenna Light" panose="02000503000000020004" pitchFamily="50" charset="0"/>
              <a:ea typeface="+mn-ea"/>
              <a:cs typeface="+mn-cs"/>
            </a:endParaRPr>
          </a:p>
        </p:txBody>
      </p:sp>
      <p:sp>
        <p:nvSpPr>
          <p:cNvPr id="3" name="Marcador de número de diapositiva 2">
            <a:extLst>
              <a:ext uri="{FF2B5EF4-FFF2-40B4-BE49-F238E27FC236}">
                <a16:creationId xmlns:a16="http://schemas.microsoft.com/office/drawing/2014/main" id="{8A73339C-04F3-B4AA-15FF-EFCBC533A4D1}"/>
              </a:ext>
            </a:extLst>
          </p:cNvPr>
          <p:cNvSpPr>
            <a:spLocks noGrp="1"/>
          </p:cNvSpPr>
          <p:nvPr>
            <p:ph type="sldNum" sz="quarter" idx="12"/>
          </p:nvPr>
        </p:nvSpPr>
        <p:spPr/>
        <p:txBody>
          <a:bodyPr/>
          <a:lstStyle/>
          <a:p>
            <a:fld id="{D8828308-B333-6242-BF8D-6933135FAEFA}" type="slidenum">
              <a:rPr lang="es-CO" smtClean="0"/>
              <a:t>3</a:t>
            </a:fld>
            <a:endParaRPr lang="es-CO"/>
          </a:p>
        </p:txBody>
      </p:sp>
      <p:graphicFrame>
        <p:nvGraphicFramePr>
          <p:cNvPr id="4" name="Table 7">
            <a:extLst>
              <a:ext uri="{FF2B5EF4-FFF2-40B4-BE49-F238E27FC236}">
                <a16:creationId xmlns:a16="http://schemas.microsoft.com/office/drawing/2014/main" id="{48A3A8EA-C16F-73BC-6DAA-05124C268297}"/>
              </a:ext>
            </a:extLst>
          </p:cNvPr>
          <p:cNvGraphicFramePr>
            <a:graphicFrameLocks noGrp="1"/>
          </p:cNvGraphicFramePr>
          <p:nvPr>
            <p:extLst>
              <p:ext uri="{D42A27DB-BD31-4B8C-83A1-F6EECF244321}">
                <p14:modId xmlns:p14="http://schemas.microsoft.com/office/powerpoint/2010/main" val="1040339649"/>
              </p:ext>
            </p:extLst>
          </p:nvPr>
        </p:nvGraphicFramePr>
        <p:xfrm>
          <a:off x="4537366" y="2405063"/>
          <a:ext cx="9667981" cy="4211320"/>
        </p:xfrm>
        <a:graphic>
          <a:graphicData uri="http://schemas.openxmlformats.org/drawingml/2006/table">
            <a:tbl>
              <a:tblPr firstRow="1" bandRow="1">
                <a:tableStyleId>{5C22544A-7EE6-4342-B048-85BDC9FD1C3A}</a:tableStyleId>
              </a:tblPr>
              <a:tblGrid>
                <a:gridCol w="2549915">
                  <a:extLst>
                    <a:ext uri="{9D8B030D-6E8A-4147-A177-3AD203B41FA5}">
                      <a16:colId xmlns:a16="http://schemas.microsoft.com/office/drawing/2014/main" val="856327983"/>
                    </a:ext>
                  </a:extLst>
                </a:gridCol>
                <a:gridCol w="7118066">
                  <a:extLst>
                    <a:ext uri="{9D8B030D-6E8A-4147-A177-3AD203B41FA5}">
                      <a16:colId xmlns:a16="http://schemas.microsoft.com/office/drawing/2014/main" val="2353792914"/>
                    </a:ext>
                  </a:extLst>
                </a:gridCol>
              </a:tblGrid>
              <a:tr h="370840">
                <a:tc>
                  <a:txBody>
                    <a:bodyPr/>
                    <a:lstStyle/>
                    <a:p>
                      <a:r>
                        <a:rPr lang="en-CO" sz="1600" dirty="0"/>
                        <a:t>ASIN</a:t>
                      </a:r>
                    </a:p>
                  </a:txBody>
                  <a:tcPr/>
                </a:tc>
                <a:tc>
                  <a:txBody>
                    <a:bodyPr/>
                    <a:lstStyle/>
                    <a:p>
                      <a:r>
                        <a:rPr lang="en-CO" sz="1600" dirty="0"/>
                        <a:t>Description</a:t>
                      </a:r>
                    </a:p>
                  </a:txBody>
                  <a:tcPr/>
                </a:tc>
                <a:extLst>
                  <a:ext uri="{0D108BD9-81ED-4DB2-BD59-A6C34878D82A}">
                    <a16:rowId xmlns:a16="http://schemas.microsoft.com/office/drawing/2014/main" val="1639327061"/>
                  </a:ext>
                </a:extLst>
              </a:tr>
              <a:tr h="370840">
                <a:tc>
                  <a:txBody>
                    <a:bodyPr/>
                    <a:lstStyle/>
                    <a:p>
                      <a:r>
                        <a:rPr lang="en-CO" sz="1600" dirty="0"/>
                        <a:t>Adidas running shoes</a:t>
                      </a:r>
                    </a:p>
                  </a:txBody>
                  <a:tcPr/>
                </a:tc>
                <a:tc>
                  <a:txBody>
                    <a:bodyPr/>
                    <a:lstStyle/>
                    <a:p>
                      <a:r>
                        <a:rPr lang="en-US" sz="1600" b="0" i="0" kern="1200" dirty="0">
                          <a:solidFill>
                            <a:schemeClr val="tx1"/>
                          </a:solidFill>
                          <a:effectLst/>
                          <a:latin typeface="+mn-lt"/>
                          <a:ea typeface="+mn-ea"/>
                          <a:cs typeface="+mn-cs"/>
                        </a:rPr>
                        <a:t>These men's adidas running-inspired shoes are durable to stand up to everyday usage, and they're lightweight to help you make your next time out the best one yet. A </a:t>
                      </a:r>
                      <a:r>
                        <a:rPr lang="en-US" sz="1600" b="0" i="0" kern="1200" dirty="0" err="1">
                          <a:solidFill>
                            <a:schemeClr val="tx1"/>
                          </a:solidFill>
                          <a:effectLst/>
                          <a:latin typeface="+mn-lt"/>
                          <a:ea typeface="+mn-ea"/>
                          <a:cs typeface="+mn-cs"/>
                        </a:rPr>
                        <a:t>Cloudfoam</a:t>
                      </a:r>
                      <a:r>
                        <a:rPr lang="en-US" sz="1600" b="0" i="0" kern="1200" dirty="0">
                          <a:solidFill>
                            <a:schemeClr val="tx1"/>
                          </a:solidFill>
                          <a:effectLst/>
                          <a:latin typeface="+mn-lt"/>
                          <a:ea typeface="+mn-ea"/>
                          <a:cs typeface="+mn-cs"/>
                        </a:rPr>
                        <a:t> Super midsole provides elevated cushioning, while the textile upper is super soft and comfy. The rubber outsole grips the ground because you never know when you might go off road.</a:t>
                      </a:r>
                      <a:endParaRPr lang="en-CO" sz="1600" dirty="0">
                        <a:solidFill>
                          <a:schemeClr val="tx1"/>
                        </a:solidFill>
                      </a:endParaRPr>
                    </a:p>
                  </a:txBody>
                  <a:tcPr/>
                </a:tc>
                <a:extLst>
                  <a:ext uri="{0D108BD9-81ED-4DB2-BD59-A6C34878D82A}">
                    <a16:rowId xmlns:a16="http://schemas.microsoft.com/office/drawing/2014/main" val="2750080198"/>
                  </a:ext>
                </a:extLst>
              </a:tr>
              <a:tr h="370840">
                <a:tc>
                  <a:txBody>
                    <a:bodyPr/>
                    <a:lstStyle/>
                    <a:p>
                      <a:r>
                        <a:rPr lang="en-CO" sz="1600" dirty="0"/>
                        <a:t>Nike running shoes</a:t>
                      </a:r>
                    </a:p>
                  </a:txBody>
                  <a:tcPr/>
                </a:tc>
                <a:tc>
                  <a:txBody>
                    <a:bodyPr/>
                    <a:lstStyle/>
                    <a:p>
                      <a:r>
                        <a:rPr lang="en-US" sz="1600" b="0" i="0" kern="1200" dirty="0">
                          <a:solidFill>
                            <a:schemeClr val="tx1"/>
                          </a:solidFill>
                          <a:effectLst/>
                          <a:latin typeface="+mn-lt"/>
                          <a:ea typeface="+mn-ea"/>
                          <a:cs typeface="+mn-cs"/>
                        </a:rPr>
                        <a:t>Give strength to your step with the Nike Air Zoom Pegasus 37 shoe. Ensuring the fit loved by the runners, the shoe is equipped with a brand new cushioning unit on the forefoot and foam for maximum responsiveness. The result is a durable and lightweight shoe designed for your everyday runs. Nike React foam in the midsole for lightness, elasticity and durability. More foam means more cushioning, no bulk. The Air Zoom unit in the forefoot is twice as large as previous versions, thus offering greater elasticity at each step. It is closer to the foot for better responsiveness.</a:t>
                      </a:r>
                      <a:endParaRPr lang="en-CO" sz="1600" dirty="0">
                        <a:solidFill>
                          <a:schemeClr val="tx1"/>
                        </a:solidFill>
                      </a:endParaRPr>
                    </a:p>
                  </a:txBody>
                  <a:tcPr/>
                </a:tc>
                <a:extLst>
                  <a:ext uri="{0D108BD9-81ED-4DB2-BD59-A6C34878D82A}">
                    <a16:rowId xmlns:a16="http://schemas.microsoft.com/office/drawing/2014/main" val="1369553025"/>
                  </a:ext>
                </a:extLst>
              </a:tr>
            </a:tbl>
          </a:graphicData>
        </a:graphic>
      </p:graphicFrame>
    </p:spTree>
    <p:extLst>
      <p:ext uri="{BB962C8B-B14F-4D97-AF65-F5344CB8AC3E}">
        <p14:creationId xmlns:p14="http://schemas.microsoft.com/office/powerpoint/2010/main" val="27267244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F54E91-72EE-C3DC-61CC-5A68D70D19E1}"/>
              </a:ext>
            </a:extLst>
          </p:cNvPr>
          <p:cNvSpPr>
            <a:spLocks noGrp="1"/>
          </p:cNvSpPr>
          <p:nvPr>
            <p:ph type="title"/>
          </p:nvPr>
        </p:nvSpPr>
        <p:spPr/>
        <p:txBody>
          <a:bodyPr/>
          <a:lstStyle/>
          <a:p>
            <a:r>
              <a:rPr lang="es-CO" sz="4400" dirty="0" err="1">
                <a:solidFill>
                  <a:srgbClr val="F7951E"/>
                </a:solidFill>
                <a:latin typeface="Antenna Light" panose="02000503000000020004" pitchFamily="50" charset="0"/>
                <a:ea typeface="+mn-ea"/>
                <a:cs typeface="+mn-cs"/>
              </a:rPr>
              <a:t>Embeddings</a:t>
            </a:r>
            <a:endParaRPr lang="es-CO" sz="4400" dirty="0">
              <a:solidFill>
                <a:srgbClr val="F7951E"/>
              </a:solidFill>
              <a:latin typeface="Antenna Light" panose="02000503000000020004" pitchFamily="50" charset="0"/>
              <a:ea typeface="+mn-ea"/>
              <a:cs typeface="+mn-cs"/>
            </a:endParaRPr>
          </a:p>
        </p:txBody>
      </p:sp>
      <p:sp>
        <p:nvSpPr>
          <p:cNvPr id="3" name="Marcador de número de diapositiva 2">
            <a:extLst>
              <a:ext uri="{FF2B5EF4-FFF2-40B4-BE49-F238E27FC236}">
                <a16:creationId xmlns:a16="http://schemas.microsoft.com/office/drawing/2014/main" id="{8A73339C-04F3-B4AA-15FF-EFCBC533A4D1}"/>
              </a:ext>
            </a:extLst>
          </p:cNvPr>
          <p:cNvSpPr>
            <a:spLocks noGrp="1"/>
          </p:cNvSpPr>
          <p:nvPr>
            <p:ph type="sldNum" sz="quarter" idx="12"/>
          </p:nvPr>
        </p:nvSpPr>
        <p:spPr/>
        <p:txBody>
          <a:bodyPr/>
          <a:lstStyle/>
          <a:p>
            <a:fld id="{D8828308-B333-6242-BF8D-6933135FAEFA}" type="slidenum">
              <a:rPr lang="es-CO" smtClean="0"/>
              <a:t>4</a:t>
            </a:fld>
            <a:endParaRPr lang="es-CO"/>
          </a:p>
        </p:txBody>
      </p:sp>
      <p:graphicFrame>
        <p:nvGraphicFramePr>
          <p:cNvPr id="5" name="Table 7">
            <a:extLst>
              <a:ext uri="{FF2B5EF4-FFF2-40B4-BE49-F238E27FC236}">
                <a16:creationId xmlns:a16="http://schemas.microsoft.com/office/drawing/2014/main" id="{7B850E55-81E6-52B2-E7F7-66A4CFBBFCA1}"/>
              </a:ext>
            </a:extLst>
          </p:cNvPr>
          <p:cNvGraphicFramePr>
            <a:graphicFrameLocks noGrp="1"/>
          </p:cNvGraphicFramePr>
          <p:nvPr>
            <p:extLst>
              <p:ext uri="{D42A27DB-BD31-4B8C-83A1-F6EECF244321}">
                <p14:modId xmlns:p14="http://schemas.microsoft.com/office/powerpoint/2010/main" val="3934162134"/>
              </p:ext>
            </p:extLst>
          </p:nvPr>
        </p:nvGraphicFramePr>
        <p:xfrm>
          <a:off x="4536175" y="2405063"/>
          <a:ext cx="9667981" cy="4211320"/>
        </p:xfrm>
        <a:graphic>
          <a:graphicData uri="http://schemas.openxmlformats.org/drawingml/2006/table">
            <a:tbl>
              <a:tblPr firstRow="1" bandRow="1">
                <a:tableStyleId>{5C22544A-7EE6-4342-B048-85BDC9FD1C3A}</a:tableStyleId>
              </a:tblPr>
              <a:tblGrid>
                <a:gridCol w="2549915">
                  <a:extLst>
                    <a:ext uri="{9D8B030D-6E8A-4147-A177-3AD203B41FA5}">
                      <a16:colId xmlns:a16="http://schemas.microsoft.com/office/drawing/2014/main" val="856327983"/>
                    </a:ext>
                  </a:extLst>
                </a:gridCol>
                <a:gridCol w="7118066">
                  <a:extLst>
                    <a:ext uri="{9D8B030D-6E8A-4147-A177-3AD203B41FA5}">
                      <a16:colId xmlns:a16="http://schemas.microsoft.com/office/drawing/2014/main" val="2353792914"/>
                    </a:ext>
                  </a:extLst>
                </a:gridCol>
              </a:tblGrid>
              <a:tr h="370840">
                <a:tc>
                  <a:txBody>
                    <a:bodyPr/>
                    <a:lstStyle/>
                    <a:p>
                      <a:r>
                        <a:rPr lang="en-CO" sz="1600" dirty="0"/>
                        <a:t>ASIN</a:t>
                      </a:r>
                    </a:p>
                  </a:txBody>
                  <a:tcPr/>
                </a:tc>
                <a:tc>
                  <a:txBody>
                    <a:bodyPr/>
                    <a:lstStyle/>
                    <a:p>
                      <a:r>
                        <a:rPr lang="en-CO" sz="1600" dirty="0"/>
                        <a:t>Description</a:t>
                      </a:r>
                    </a:p>
                  </a:txBody>
                  <a:tcPr/>
                </a:tc>
                <a:extLst>
                  <a:ext uri="{0D108BD9-81ED-4DB2-BD59-A6C34878D82A}">
                    <a16:rowId xmlns:a16="http://schemas.microsoft.com/office/drawing/2014/main" val="1639327061"/>
                  </a:ext>
                </a:extLst>
              </a:tr>
              <a:tr h="370840">
                <a:tc>
                  <a:txBody>
                    <a:bodyPr/>
                    <a:lstStyle/>
                    <a:p>
                      <a:r>
                        <a:rPr lang="en-CO" sz="1600" dirty="0"/>
                        <a:t>Adidas running shoes</a:t>
                      </a:r>
                    </a:p>
                  </a:txBody>
                  <a:tcPr/>
                </a:tc>
                <a:tc>
                  <a:txBody>
                    <a:bodyPr/>
                    <a:lstStyle/>
                    <a:p>
                      <a:r>
                        <a:rPr lang="en-US" sz="1600" b="0" i="0" kern="1200" dirty="0">
                          <a:solidFill>
                            <a:schemeClr val="dk1"/>
                          </a:solidFill>
                          <a:effectLst/>
                          <a:latin typeface="+mn-lt"/>
                          <a:ea typeface="+mn-ea"/>
                          <a:cs typeface="+mn-cs"/>
                        </a:rPr>
                        <a:t>These men's adidas running-inspired shoes are durable to stand up to </a:t>
                      </a:r>
                      <a:r>
                        <a:rPr lang="en-US" sz="1600" b="0" i="0" kern="1200" dirty="0">
                          <a:solidFill>
                            <a:schemeClr val="accent2">
                              <a:lumMod val="75000"/>
                            </a:schemeClr>
                          </a:solidFill>
                          <a:effectLst/>
                          <a:latin typeface="+mn-lt"/>
                          <a:ea typeface="+mn-ea"/>
                          <a:cs typeface="+mn-cs"/>
                        </a:rPr>
                        <a:t>everyday</a:t>
                      </a:r>
                      <a:r>
                        <a:rPr lang="en-US" sz="1600" b="0" i="0" kern="1200" dirty="0">
                          <a:solidFill>
                            <a:schemeClr val="dk1"/>
                          </a:solidFill>
                          <a:effectLst/>
                          <a:latin typeface="+mn-lt"/>
                          <a:ea typeface="+mn-ea"/>
                          <a:cs typeface="+mn-cs"/>
                        </a:rPr>
                        <a:t> usage, and they're </a:t>
                      </a:r>
                      <a:r>
                        <a:rPr lang="en-US" sz="1600" b="0" i="0" kern="1200" dirty="0">
                          <a:solidFill>
                            <a:srgbClr val="C00000"/>
                          </a:solidFill>
                          <a:effectLst/>
                          <a:latin typeface="+mn-lt"/>
                          <a:ea typeface="+mn-ea"/>
                          <a:cs typeface="+mn-cs"/>
                        </a:rPr>
                        <a:t>lightweight</a:t>
                      </a:r>
                      <a:r>
                        <a:rPr lang="en-US" sz="1600" b="0" i="0" kern="1200" dirty="0">
                          <a:solidFill>
                            <a:schemeClr val="dk1"/>
                          </a:solidFill>
                          <a:effectLst/>
                          <a:latin typeface="+mn-lt"/>
                          <a:ea typeface="+mn-ea"/>
                          <a:cs typeface="+mn-cs"/>
                        </a:rPr>
                        <a:t> </a:t>
                      </a:r>
                      <a:r>
                        <a:rPr lang="en-US" sz="1600" b="0" i="0" kern="1200" dirty="0">
                          <a:solidFill>
                            <a:srgbClr val="7030A0"/>
                          </a:solidFill>
                          <a:effectLst/>
                          <a:latin typeface="+mn-lt"/>
                          <a:ea typeface="+mn-ea"/>
                          <a:cs typeface="+mn-cs"/>
                        </a:rPr>
                        <a:t>to help you make your next time out the best one </a:t>
                      </a:r>
                      <a:r>
                        <a:rPr lang="en-US" sz="1600" b="0" i="0" kern="1200" dirty="0">
                          <a:solidFill>
                            <a:schemeClr val="dk1"/>
                          </a:solidFill>
                          <a:effectLst/>
                          <a:latin typeface="+mn-lt"/>
                          <a:ea typeface="+mn-ea"/>
                          <a:cs typeface="+mn-cs"/>
                        </a:rPr>
                        <a:t>yet. A </a:t>
                      </a:r>
                      <a:r>
                        <a:rPr lang="en-US" sz="1600" b="0" i="0" kern="1200" dirty="0" err="1">
                          <a:solidFill>
                            <a:srgbClr val="00B0F0"/>
                          </a:solidFill>
                          <a:effectLst/>
                          <a:latin typeface="+mn-lt"/>
                          <a:ea typeface="+mn-ea"/>
                          <a:cs typeface="+mn-cs"/>
                        </a:rPr>
                        <a:t>Cloudfoam</a:t>
                      </a:r>
                      <a:r>
                        <a:rPr lang="en-US" sz="1600" b="0" i="0" kern="1200" dirty="0">
                          <a:solidFill>
                            <a:schemeClr val="dk1"/>
                          </a:solidFill>
                          <a:effectLst/>
                          <a:latin typeface="+mn-lt"/>
                          <a:ea typeface="+mn-ea"/>
                          <a:cs typeface="+mn-cs"/>
                        </a:rPr>
                        <a:t> Super midsole provides elevated </a:t>
                      </a:r>
                      <a:r>
                        <a:rPr lang="en-US" sz="1600" b="0" i="0" kern="1200" dirty="0">
                          <a:solidFill>
                            <a:schemeClr val="accent6">
                              <a:lumMod val="75000"/>
                            </a:schemeClr>
                          </a:solidFill>
                          <a:effectLst/>
                          <a:latin typeface="+mn-lt"/>
                          <a:ea typeface="+mn-ea"/>
                          <a:cs typeface="+mn-cs"/>
                        </a:rPr>
                        <a:t>cushioning</a:t>
                      </a:r>
                      <a:r>
                        <a:rPr lang="en-US" sz="1600" b="0" i="0" kern="1200" dirty="0">
                          <a:solidFill>
                            <a:schemeClr val="dk1"/>
                          </a:solidFill>
                          <a:effectLst/>
                          <a:latin typeface="+mn-lt"/>
                          <a:ea typeface="+mn-ea"/>
                          <a:cs typeface="+mn-cs"/>
                        </a:rPr>
                        <a:t>, while the textile upper is super soft and comfy. The rubber outsole grips the ground because you never know when you might go off road.</a:t>
                      </a:r>
                      <a:endParaRPr lang="en-CO" sz="1600" dirty="0"/>
                    </a:p>
                  </a:txBody>
                  <a:tcPr/>
                </a:tc>
                <a:extLst>
                  <a:ext uri="{0D108BD9-81ED-4DB2-BD59-A6C34878D82A}">
                    <a16:rowId xmlns:a16="http://schemas.microsoft.com/office/drawing/2014/main" val="2750080198"/>
                  </a:ext>
                </a:extLst>
              </a:tr>
              <a:tr h="370840">
                <a:tc>
                  <a:txBody>
                    <a:bodyPr/>
                    <a:lstStyle/>
                    <a:p>
                      <a:r>
                        <a:rPr lang="en-CO" sz="1600" dirty="0"/>
                        <a:t>Nike running shoes</a:t>
                      </a:r>
                    </a:p>
                  </a:txBody>
                  <a:tcPr/>
                </a:tc>
                <a:tc>
                  <a:txBody>
                    <a:bodyPr/>
                    <a:lstStyle/>
                    <a:p>
                      <a:r>
                        <a:rPr lang="en-US" sz="1600" b="0" i="0" kern="1200" dirty="0">
                          <a:solidFill>
                            <a:schemeClr val="dk1"/>
                          </a:solidFill>
                          <a:effectLst/>
                          <a:latin typeface="+mn-lt"/>
                          <a:ea typeface="+mn-ea"/>
                          <a:cs typeface="+mn-cs"/>
                        </a:rPr>
                        <a:t>Give strength to your step with the Nike Air Zoom Pegasus 37 shoe. </a:t>
                      </a:r>
                      <a:r>
                        <a:rPr lang="en-US" sz="1600" b="0" i="0" kern="1200" dirty="0">
                          <a:solidFill>
                            <a:srgbClr val="7030A0"/>
                          </a:solidFill>
                          <a:effectLst/>
                          <a:latin typeface="+mn-lt"/>
                          <a:ea typeface="+mn-ea"/>
                          <a:cs typeface="+mn-cs"/>
                        </a:rPr>
                        <a:t>Ensuring the fit loved by the runners</a:t>
                      </a:r>
                      <a:r>
                        <a:rPr lang="en-US" sz="1600" b="0" i="0" kern="1200" dirty="0">
                          <a:solidFill>
                            <a:schemeClr val="dk1"/>
                          </a:solidFill>
                          <a:effectLst/>
                          <a:latin typeface="+mn-lt"/>
                          <a:ea typeface="+mn-ea"/>
                          <a:cs typeface="+mn-cs"/>
                        </a:rPr>
                        <a:t>, the shoe is equipped with a brand new cushioning unit on the forefoot and foam for maximum responsiveness. The result is a durable and </a:t>
                      </a:r>
                      <a:r>
                        <a:rPr lang="en-US" sz="1600" b="0" i="0" kern="1200" dirty="0">
                          <a:solidFill>
                            <a:srgbClr val="C00000"/>
                          </a:solidFill>
                          <a:effectLst/>
                          <a:latin typeface="+mn-lt"/>
                          <a:ea typeface="+mn-ea"/>
                          <a:cs typeface="+mn-cs"/>
                        </a:rPr>
                        <a:t>lightweight</a:t>
                      </a:r>
                      <a:r>
                        <a:rPr lang="en-US" sz="1600" b="0" i="0" kern="1200" dirty="0">
                          <a:solidFill>
                            <a:schemeClr val="dk1"/>
                          </a:solidFill>
                          <a:effectLst/>
                          <a:latin typeface="+mn-lt"/>
                          <a:ea typeface="+mn-ea"/>
                          <a:cs typeface="+mn-cs"/>
                        </a:rPr>
                        <a:t> shoe designed for your </a:t>
                      </a:r>
                      <a:r>
                        <a:rPr lang="en-US" sz="1600" b="0" i="0" kern="1200" dirty="0">
                          <a:solidFill>
                            <a:schemeClr val="accent2">
                              <a:lumMod val="75000"/>
                            </a:schemeClr>
                          </a:solidFill>
                          <a:effectLst/>
                          <a:latin typeface="+mn-lt"/>
                          <a:ea typeface="+mn-ea"/>
                          <a:cs typeface="+mn-cs"/>
                        </a:rPr>
                        <a:t>everyday</a:t>
                      </a:r>
                      <a:r>
                        <a:rPr lang="en-US" sz="1600" b="0" i="0" kern="1200" dirty="0">
                          <a:solidFill>
                            <a:schemeClr val="dk1"/>
                          </a:solidFill>
                          <a:effectLst/>
                          <a:latin typeface="+mn-lt"/>
                          <a:ea typeface="+mn-ea"/>
                          <a:cs typeface="+mn-cs"/>
                        </a:rPr>
                        <a:t> runs. Nike React foam in the midsole for lightness, elasticity and durability. More foam means more </a:t>
                      </a:r>
                      <a:r>
                        <a:rPr lang="en-US" sz="1600" b="0" i="0" kern="1200" dirty="0">
                          <a:solidFill>
                            <a:schemeClr val="accent6">
                              <a:lumMod val="75000"/>
                            </a:schemeClr>
                          </a:solidFill>
                          <a:effectLst/>
                          <a:latin typeface="+mn-lt"/>
                          <a:ea typeface="+mn-ea"/>
                          <a:cs typeface="+mn-cs"/>
                        </a:rPr>
                        <a:t>cushioning</a:t>
                      </a:r>
                      <a:r>
                        <a:rPr lang="en-US" sz="1600" b="0" i="0" kern="1200" dirty="0">
                          <a:solidFill>
                            <a:schemeClr val="dk1"/>
                          </a:solidFill>
                          <a:effectLst/>
                          <a:latin typeface="+mn-lt"/>
                          <a:ea typeface="+mn-ea"/>
                          <a:cs typeface="+mn-cs"/>
                        </a:rPr>
                        <a:t>, no bulk. The</a:t>
                      </a:r>
                      <a:r>
                        <a:rPr lang="en-US" sz="1600" b="0" i="0" kern="1200" dirty="0">
                          <a:solidFill>
                            <a:srgbClr val="00B0F0"/>
                          </a:solidFill>
                          <a:effectLst/>
                          <a:latin typeface="+mn-lt"/>
                          <a:ea typeface="+mn-ea"/>
                          <a:cs typeface="+mn-cs"/>
                        </a:rPr>
                        <a:t> Air Zoom </a:t>
                      </a:r>
                      <a:r>
                        <a:rPr lang="en-US" sz="1600" b="0" i="0" kern="1200" dirty="0">
                          <a:solidFill>
                            <a:schemeClr val="dk1"/>
                          </a:solidFill>
                          <a:effectLst/>
                          <a:latin typeface="+mn-lt"/>
                          <a:ea typeface="+mn-ea"/>
                          <a:cs typeface="+mn-cs"/>
                        </a:rPr>
                        <a:t>unit in the forefoot is twice as large as previous versions, thus offering greater elasticity at each step. It is closer to the foot for better responsiveness.</a:t>
                      </a:r>
                      <a:endParaRPr lang="en-CO" sz="1600" dirty="0"/>
                    </a:p>
                  </a:txBody>
                  <a:tcPr/>
                </a:tc>
                <a:extLst>
                  <a:ext uri="{0D108BD9-81ED-4DB2-BD59-A6C34878D82A}">
                    <a16:rowId xmlns:a16="http://schemas.microsoft.com/office/drawing/2014/main" val="1369553025"/>
                  </a:ext>
                </a:extLst>
              </a:tr>
            </a:tbl>
          </a:graphicData>
        </a:graphic>
      </p:graphicFrame>
      <p:sp>
        <p:nvSpPr>
          <p:cNvPr id="7" name="TextBox 6">
            <a:extLst>
              <a:ext uri="{FF2B5EF4-FFF2-40B4-BE49-F238E27FC236}">
                <a16:creationId xmlns:a16="http://schemas.microsoft.com/office/drawing/2014/main" id="{27307897-3EF0-3AC4-E2E6-7E32506C508C}"/>
              </a:ext>
            </a:extLst>
          </p:cNvPr>
          <p:cNvSpPr txBox="1"/>
          <p:nvPr/>
        </p:nvSpPr>
        <p:spPr>
          <a:xfrm>
            <a:off x="1192212" y="6923466"/>
            <a:ext cx="14295437" cy="1569660"/>
          </a:xfrm>
          <a:prstGeom prst="rect">
            <a:avLst/>
          </a:prstGeom>
          <a:noFill/>
        </p:spPr>
        <p:txBody>
          <a:bodyPr wrap="square">
            <a:spAutoFit/>
          </a:bodyPr>
          <a:lstStyle/>
          <a:p>
            <a:pPr marL="342900" indent="-342900">
              <a:buFont typeface="Arial" panose="020B0604020202020204" pitchFamily="34" charset="0"/>
              <a:buChar char="•"/>
            </a:pPr>
            <a:r>
              <a:rPr lang="en-CO" sz="2400" dirty="0"/>
              <a:t>Palabras idénticas: </a:t>
            </a:r>
            <a:r>
              <a:rPr lang="en-CO" sz="2400" dirty="0">
                <a:solidFill>
                  <a:srgbClr val="C00000"/>
                </a:solidFill>
              </a:rPr>
              <a:t>lightweight, </a:t>
            </a:r>
            <a:r>
              <a:rPr lang="en-CO" sz="2400" dirty="0">
                <a:solidFill>
                  <a:schemeClr val="accent6">
                    <a:lumMod val="75000"/>
                  </a:schemeClr>
                </a:solidFill>
              </a:rPr>
              <a:t>cushioning, </a:t>
            </a:r>
            <a:r>
              <a:rPr lang="en-CO" sz="2400" dirty="0">
                <a:solidFill>
                  <a:schemeClr val="accent2">
                    <a:lumMod val="75000"/>
                  </a:schemeClr>
                </a:solidFill>
              </a:rPr>
              <a:t>everyday</a:t>
            </a:r>
          </a:p>
          <a:p>
            <a:pPr marL="342900" indent="-342900">
              <a:buFont typeface="Arial" panose="020B0604020202020204" pitchFamily="34" charset="0"/>
              <a:buChar char="•"/>
            </a:pPr>
            <a:r>
              <a:rPr lang="en-CO" sz="2400" dirty="0"/>
              <a:t>Palabras con mismo significado en contexto particular: </a:t>
            </a:r>
            <a:r>
              <a:rPr lang="en-CO" sz="2400" dirty="0">
                <a:solidFill>
                  <a:schemeClr val="accent4">
                    <a:lumMod val="75000"/>
                  </a:schemeClr>
                </a:solidFill>
              </a:rPr>
              <a:t>AirZoom – CloudFoam</a:t>
            </a:r>
          </a:p>
          <a:p>
            <a:pPr marL="342900" indent="-342900">
              <a:buFont typeface="Arial" panose="020B0604020202020204" pitchFamily="34" charset="0"/>
              <a:buChar char="•"/>
            </a:pPr>
            <a:r>
              <a:rPr lang="en-CO" sz="2400" dirty="0"/>
              <a:t>Frases con significado similar: </a:t>
            </a:r>
            <a:r>
              <a:rPr lang="en-CO" sz="2400" dirty="0">
                <a:solidFill>
                  <a:srgbClr val="7030A0"/>
                </a:solidFill>
              </a:rPr>
              <a:t>“to help you make your next time out the best one” – “ensuring the fit loved by the runners”</a:t>
            </a:r>
          </a:p>
        </p:txBody>
      </p:sp>
    </p:spTree>
    <p:extLst>
      <p:ext uri="{BB962C8B-B14F-4D97-AF65-F5344CB8AC3E}">
        <p14:creationId xmlns:p14="http://schemas.microsoft.com/office/powerpoint/2010/main" val="713404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F54E91-72EE-C3DC-61CC-5A68D70D19E1}"/>
              </a:ext>
            </a:extLst>
          </p:cNvPr>
          <p:cNvSpPr>
            <a:spLocks noGrp="1"/>
          </p:cNvSpPr>
          <p:nvPr>
            <p:ph type="title"/>
          </p:nvPr>
        </p:nvSpPr>
        <p:spPr>
          <a:xfrm>
            <a:off x="992188" y="1341521"/>
            <a:ext cx="14963775" cy="1063542"/>
          </a:xfrm>
        </p:spPr>
        <p:txBody>
          <a:bodyPr/>
          <a:lstStyle/>
          <a:p>
            <a:r>
              <a:rPr lang="es-CO" sz="4400" dirty="0" err="1">
                <a:solidFill>
                  <a:srgbClr val="F7951E"/>
                </a:solidFill>
                <a:latin typeface="Antenna Light" panose="02000503000000020004" pitchFamily="50" charset="0"/>
                <a:ea typeface="+mn-ea"/>
                <a:cs typeface="+mn-cs"/>
              </a:rPr>
              <a:t>Count</a:t>
            </a:r>
            <a:r>
              <a:rPr lang="es-CO" dirty="0" err="1">
                <a:solidFill>
                  <a:srgbClr val="F7951E"/>
                </a:solidFill>
                <a:latin typeface="Antenna Light" panose="02000503000000020004" pitchFamily="50" charset="0"/>
                <a:ea typeface="+mn-ea"/>
                <a:cs typeface="+mn-cs"/>
              </a:rPr>
              <a:t>Vectorizer</a:t>
            </a:r>
            <a:endParaRPr lang="es-CO" sz="4400" dirty="0">
              <a:solidFill>
                <a:srgbClr val="F7951E"/>
              </a:solidFill>
              <a:latin typeface="Antenna Light" panose="02000503000000020004" pitchFamily="50" charset="0"/>
              <a:ea typeface="+mn-ea"/>
              <a:cs typeface="+mn-cs"/>
            </a:endParaRPr>
          </a:p>
        </p:txBody>
      </p:sp>
      <p:sp>
        <p:nvSpPr>
          <p:cNvPr id="3" name="Marcador de número de diapositiva 2">
            <a:extLst>
              <a:ext uri="{FF2B5EF4-FFF2-40B4-BE49-F238E27FC236}">
                <a16:creationId xmlns:a16="http://schemas.microsoft.com/office/drawing/2014/main" id="{8A73339C-04F3-B4AA-15FF-EFCBC533A4D1}"/>
              </a:ext>
            </a:extLst>
          </p:cNvPr>
          <p:cNvSpPr>
            <a:spLocks noGrp="1"/>
          </p:cNvSpPr>
          <p:nvPr>
            <p:ph type="sldNum" sz="quarter" idx="12"/>
          </p:nvPr>
        </p:nvSpPr>
        <p:spPr/>
        <p:txBody>
          <a:bodyPr/>
          <a:lstStyle/>
          <a:p>
            <a:fld id="{D8828308-B333-6242-BF8D-6933135FAEFA}" type="slidenum">
              <a:rPr lang="es-CO" smtClean="0"/>
              <a:t>5</a:t>
            </a:fld>
            <a:endParaRPr lang="es-CO"/>
          </a:p>
        </p:txBody>
      </p:sp>
      <p:sp>
        <p:nvSpPr>
          <p:cNvPr id="6" name="TextBox 5">
            <a:extLst>
              <a:ext uri="{FF2B5EF4-FFF2-40B4-BE49-F238E27FC236}">
                <a16:creationId xmlns:a16="http://schemas.microsoft.com/office/drawing/2014/main" id="{79530A4B-E210-43D5-4B38-0E5C66C17F54}"/>
              </a:ext>
            </a:extLst>
          </p:cNvPr>
          <p:cNvSpPr txBox="1"/>
          <p:nvPr/>
        </p:nvSpPr>
        <p:spPr>
          <a:xfrm>
            <a:off x="1192212" y="2405063"/>
            <a:ext cx="15163799" cy="5816977"/>
          </a:xfrm>
          <a:prstGeom prst="rect">
            <a:avLst/>
          </a:prstGeom>
          <a:noFill/>
        </p:spPr>
        <p:txBody>
          <a:bodyPr wrap="square">
            <a:spAutoFit/>
          </a:bodyPr>
          <a:lstStyle/>
          <a:p>
            <a:r>
              <a:rPr lang="en-CO" sz="2400" dirty="0"/>
              <a:t>El embedding más sencillo es el conteo de palabras en el texto:</a:t>
            </a:r>
          </a:p>
          <a:p>
            <a:pPr marL="914400" lvl="1" indent="-457200">
              <a:buFont typeface="+mj-lt"/>
              <a:buAutoNum type="arabicPeriod"/>
            </a:pPr>
            <a:r>
              <a:rPr lang="en-CO" sz="2400" dirty="0"/>
              <a:t>Crear un “corpus” (vocabulary) con todas las posibles palabras en el contexto</a:t>
            </a:r>
          </a:p>
          <a:p>
            <a:pPr marL="914400" lvl="1" indent="-457200">
              <a:buFont typeface="+mj-lt"/>
              <a:buAutoNum type="arabicPeriod"/>
            </a:pPr>
            <a:r>
              <a:rPr lang="en-CO" sz="2400" dirty="0"/>
              <a:t>Cada dimensión representa un token</a:t>
            </a:r>
          </a:p>
          <a:p>
            <a:pPr marL="914400" lvl="1" indent="-457200">
              <a:buFont typeface="+mj-lt"/>
              <a:buAutoNum type="arabicPeriod"/>
            </a:pPr>
            <a:r>
              <a:rPr lang="en-CO" sz="2400" dirty="0"/>
              <a:t>Un token puede ser una palabra o un n-grama</a:t>
            </a:r>
          </a:p>
          <a:p>
            <a:pPr marL="914400" lvl="1" indent="-457200">
              <a:buFont typeface="+mj-lt"/>
              <a:buAutoNum type="arabicPeriod"/>
            </a:pPr>
            <a:r>
              <a:rPr lang="en-CO" sz="2400" dirty="0">
                <a:solidFill>
                  <a:srgbClr val="FF0000"/>
                </a:solidFill>
              </a:rPr>
              <a:t>Cada palabra la vamos a representar en el espacio como un one-hot encoding</a:t>
            </a:r>
          </a:p>
          <a:p>
            <a:pPr marL="914400" lvl="1" indent="-457200">
              <a:buFont typeface="+mj-lt"/>
              <a:buAutoNum type="arabicPeriod"/>
            </a:pPr>
            <a:r>
              <a:rPr lang="en-CO" sz="2400" dirty="0"/>
              <a:t>Un texto es la suma de las representaciones de las palabras que aparecen en él: el conteo de palabras</a:t>
            </a:r>
          </a:p>
          <a:p>
            <a:pPr marL="457200" lvl="1" indent="0">
              <a:buNone/>
            </a:pPr>
            <a:endParaRPr lang="en-CO" sz="2400" dirty="0"/>
          </a:p>
          <a:p>
            <a:r>
              <a:rPr lang="en-CO" sz="2400" dirty="0"/>
              <a:t>Vocabulario: {tomate, queso, jamón, lentejas, lechuga, pizza, hamburguesa, pasta}</a:t>
            </a:r>
          </a:p>
          <a:p>
            <a:endParaRPr lang="en-CO" sz="1200" dirty="0"/>
          </a:p>
          <a:p>
            <a:pPr marL="457200" lvl="1" indent="0">
              <a:buNone/>
            </a:pPr>
            <a:r>
              <a:rPr lang="en-CO" sz="2400" dirty="0"/>
              <a:t>tomate:                                                       </a:t>
            </a:r>
            <a:r>
              <a:rPr lang="es-ES" sz="2400" dirty="0"/>
              <a:t>[    </a:t>
            </a:r>
            <a:r>
              <a:rPr lang="es-ES" sz="2400" dirty="0">
                <a:solidFill>
                  <a:srgbClr val="FF0000"/>
                </a:solidFill>
              </a:rPr>
              <a:t>1</a:t>
            </a:r>
            <a:r>
              <a:rPr lang="es-ES" sz="2400" dirty="0"/>
              <a:t>     ,     0     ,     0    ,    0    ,    0     ,     0     ,     0    ,    0      ]</a:t>
            </a:r>
            <a:endParaRPr lang="en-CO" sz="2400" dirty="0"/>
          </a:p>
          <a:p>
            <a:pPr marL="457200" lvl="1" indent="0">
              <a:buNone/>
            </a:pPr>
            <a:r>
              <a:rPr lang="en-CO" sz="2400" dirty="0"/>
              <a:t>queso:                                                         </a:t>
            </a:r>
            <a:r>
              <a:rPr lang="es-ES" sz="2400" dirty="0"/>
              <a:t>[    0     ,     </a:t>
            </a:r>
            <a:r>
              <a:rPr lang="es-ES" sz="2400" dirty="0">
                <a:solidFill>
                  <a:srgbClr val="FF0000"/>
                </a:solidFill>
              </a:rPr>
              <a:t>1</a:t>
            </a:r>
            <a:r>
              <a:rPr lang="es-ES" sz="2400" dirty="0"/>
              <a:t>     ,     0    ,    0    ,    0     ,     0     ,     0    ,    0      ]</a:t>
            </a:r>
            <a:endParaRPr lang="en-CO" sz="2400" dirty="0"/>
          </a:p>
          <a:p>
            <a:pPr marL="457200" lvl="1" indent="0">
              <a:buNone/>
            </a:pPr>
            <a:r>
              <a:rPr lang="en-CO" sz="2400" dirty="0"/>
              <a:t>jamón:                                                         </a:t>
            </a:r>
            <a:r>
              <a:rPr lang="es-ES" sz="2400" dirty="0"/>
              <a:t>[    0     ,     0     ,     </a:t>
            </a:r>
            <a:r>
              <a:rPr lang="es-ES" sz="2400" dirty="0">
                <a:solidFill>
                  <a:srgbClr val="FF0000"/>
                </a:solidFill>
              </a:rPr>
              <a:t>1</a:t>
            </a:r>
            <a:r>
              <a:rPr lang="es-ES" sz="2400" dirty="0"/>
              <a:t>    ,    0    ,    0     ,     0     ,     0    ,    0      ]</a:t>
            </a:r>
            <a:endParaRPr lang="en-CO" sz="2400" dirty="0"/>
          </a:p>
          <a:p>
            <a:pPr marL="457200" lvl="1" indent="0">
              <a:buNone/>
            </a:pPr>
            <a:r>
              <a:rPr lang="en-CO" sz="2400" dirty="0"/>
              <a:t>lentejas:                                                      </a:t>
            </a:r>
            <a:r>
              <a:rPr lang="es-ES" sz="2400" dirty="0"/>
              <a:t>[    0     ,     0     ,     0    ,    </a:t>
            </a:r>
            <a:r>
              <a:rPr lang="es-ES" sz="2400" dirty="0">
                <a:solidFill>
                  <a:srgbClr val="FF0000"/>
                </a:solidFill>
              </a:rPr>
              <a:t>1</a:t>
            </a:r>
            <a:r>
              <a:rPr lang="es-ES" sz="2400" dirty="0"/>
              <a:t>    ,    0     ,     0     ,     0    ,    0      ]</a:t>
            </a:r>
            <a:endParaRPr lang="en-CO" sz="2400" dirty="0"/>
          </a:p>
          <a:p>
            <a:pPr marL="457200" lvl="1" indent="0">
              <a:buNone/>
            </a:pPr>
            <a:r>
              <a:rPr lang="en-CO" sz="2400" dirty="0"/>
              <a:t>lechuga:                                                      </a:t>
            </a:r>
            <a:r>
              <a:rPr lang="es-ES" sz="2400" dirty="0"/>
              <a:t>[    0     ,     0     ,     0    ,    0    ,    </a:t>
            </a:r>
            <a:r>
              <a:rPr lang="es-ES" sz="2400" dirty="0">
                <a:solidFill>
                  <a:srgbClr val="FF0000"/>
                </a:solidFill>
              </a:rPr>
              <a:t>1</a:t>
            </a:r>
            <a:r>
              <a:rPr lang="es-ES" sz="2400" dirty="0"/>
              <a:t>     ,     0     ,     0    ,    0      ]</a:t>
            </a:r>
            <a:endParaRPr lang="en-CO" sz="2400" dirty="0"/>
          </a:p>
          <a:p>
            <a:pPr marL="457200" lvl="1" indent="0">
              <a:buNone/>
            </a:pPr>
            <a:r>
              <a:rPr lang="en-CO" sz="2400" dirty="0"/>
              <a:t>pizza:                                                           </a:t>
            </a:r>
            <a:r>
              <a:rPr lang="es-ES" sz="2400" dirty="0"/>
              <a:t>[    0     ,     0     ,     0    ,    0    ,    0     ,     </a:t>
            </a:r>
            <a:r>
              <a:rPr lang="es-ES" sz="2400" dirty="0">
                <a:solidFill>
                  <a:srgbClr val="FF0000"/>
                </a:solidFill>
              </a:rPr>
              <a:t>1</a:t>
            </a:r>
            <a:r>
              <a:rPr lang="es-ES" sz="2400" dirty="0"/>
              <a:t>     ,     0    ,    0      ]</a:t>
            </a:r>
            <a:endParaRPr lang="en-CO" sz="2400" dirty="0"/>
          </a:p>
        </p:txBody>
      </p:sp>
    </p:spTree>
    <p:extLst>
      <p:ext uri="{BB962C8B-B14F-4D97-AF65-F5344CB8AC3E}">
        <p14:creationId xmlns:p14="http://schemas.microsoft.com/office/powerpoint/2010/main" val="1809260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F54E91-72EE-C3DC-61CC-5A68D70D19E1}"/>
              </a:ext>
            </a:extLst>
          </p:cNvPr>
          <p:cNvSpPr>
            <a:spLocks noGrp="1"/>
          </p:cNvSpPr>
          <p:nvPr>
            <p:ph type="title"/>
          </p:nvPr>
        </p:nvSpPr>
        <p:spPr>
          <a:xfrm>
            <a:off x="992188" y="1341521"/>
            <a:ext cx="14963775" cy="1063542"/>
          </a:xfrm>
        </p:spPr>
        <p:txBody>
          <a:bodyPr/>
          <a:lstStyle/>
          <a:p>
            <a:r>
              <a:rPr lang="es-CO" sz="4400" dirty="0" err="1">
                <a:solidFill>
                  <a:srgbClr val="F7951E"/>
                </a:solidFill>
                <a:latin typeface="Antenna Light" panose="02000503000000020004" pitchFamily="50" charset="0"/>
                <a:ea typeface="+mn-ea"/>
                <a:cs typeface="+mn-cs"/>
              </a:rPr>
              <a:t>Count</a:t>
            </a:r>
            <a:r>
              <a:rPr lang="es-CO" dirty="0" err="1">
                <a:solidFill>
                  <a:srgbClr val="F7951E"/>
                </a:solidFill>
                <a:latin typeface="Antenna Light" panose="02000503000000020004" pitchFamily="50" charset="0"/>
                <a:ea typeface="+mn-ea"/>
                <a:cs typeface="+mn-cs"/>
              </a:rPr>
              <a:t>Vectorizer</a:t>
            </a:r>
            <a:endParaRPr lang="es-CO" sz="4400" dirty="0">
              <a:solidFill>
                <a:srgbClr val="F7951E"/>
              </a:solidFill>
              <a:latin typeface="Antenna Light" panose="02000503000000020004" pitchFamily="50" charset="0"/>
              <a:ea typeface="+mn-ea"/>
              <a:cs typeface="+mn-cs"/>
            </a:endParaRPr>
          </a:p>
        </p:txBody>
      </p:sp>
      <p:sp>
        <p:nvSpPr>
          <p:cNvPr id="3" name="Marcador de número de diapositiva 2">
            <a:extLst>
              <a:ext uri="{FF2B5EF4-FFF2-40B4-BE49-F238E27FC236}">
                <a16:creationId xmlns:a16="http://schemas.microsoft.com/office/drawing/2014/main" id="{8A73339C-04F3-B4AA-15FF-EFCBC533A4D1}"/>
              </a:ext>
            </a:extLst>
          </p:cNvPr>
          <p:cNvSpPr>
            <a:spLocks noGrp="1"/>
          </p:cNvSpPr>
          <p:nvPr>
            <p:ph type="sldNum" sz="quarter" idx="12"/>
          </p:nvPr>
        </p:nvSpPr>
        <p:spPr/>
        <p:txBody>
          <a:bodyPr/>
          <a:lstStyle/>
          <a:p>
            <a:fld id="{D8828308-B333-6242-BF8D-6933135FAEFA}" type="slidenum">
              <a:rPr lang="es-CO" smtClean="0"/>
              <a:t>6</a:t>
            </a:fld>
            <a:endParaRPr lang="es-CO"/>
          </a:p>
        </p:txBody>
      </p:sp>
      <p:sp>
        <p:nvSpPr>
          <p:cNvPr id="6" name="TextBox 5">
            <a:extLst>
              <a:ext uri="{FF2B5EF4-FFF2-40B4-BE49-F238E27FC236}">
                <a16:creationId xmlns:a16="http://schemas.microsoft.com/office/drawing/2014/main" id="{79530A4B-E210-43D5-4B38-0E5C66C17F54}"/>
              </a:ext>
            </a:extLst>
          </p:cNvPr>
          <p:cNvSpPr txBox="1"/>
          <p:nvPr/>
        </p:nvSpPr>
        <p:spPr>
          <a:xfrm>
            <a:off x="792164" y="2405063"/>
            <a:ext cx="15163799" cy="5262979"/>
          </a:xfrm>
          <a:prstGeom prst="rect">
            <a:avLst/>
          </a:prstGeom>
          <a:noFill/>
        </p:spPr>
        <p:txBody>
          <a:bodyPr wrap="square">
            <a:spAutoFit/>
          </a:bodyPr>
          <a:lstStyle/>
          <a:p>
            <a:r>
              <a:rPr lang="en-CO" sz="2400" dirty="0"/>
              <a:t>El embedding más sencillo es el conteo de palabras en el texto:</a:t>
            </a:r>
          </a:p>
          <a:p>
            <a:pPr marL="914400" lvl="1" indent="-457200">
              <a:buFont typeface="+mj-lt"/>
              <a:buAutoNum type="arabicPeriod"/>
            </a:pPr>
            <a:r>
              <a:rPr lang="en-CO" sz="2400" dirty="0"/>
              <a:t>Crear un “corpus” (vocabulary) con todas las posibles palabras en el contexto</a:t>
            </a:r>
          </a:p>
          <a:p>
            <a:pPr marL="914400" lvl="1" indent="-457200">
              <a:buFont typeface="+mj-lt"/>
              <a:buAutoNum type="arabicPeriod"/>
            </a:pPr>
            <a:r>
              <a:rPr lang="en-CO" sz="2400" dirty="0"/>
              <a:t>Cada dimensión representa un token</a:t>
            </a:r>
          </a:p>
          <a:p>
            <a:pPr marL="914400" lvl="1" indent="-457200">
              <a:buFont typeface="+mj-lt"/>
              <a:buAutoNum type="arabicPeriod"/>
            </a:pPr>
            <a:r>
              <a:rPr lang="en-CO" sz="2400" dirty="0"/>
              <a:t>Un token puede ser una palabra o un n-grama</a:t>
            </a:r>
          </a:p>
          <a:p>
            <a:pPr marL="914400" lvl="1" indent="-457200">
              <a:buFont typeface="+mj-lt"/>
              <a:buAutoNum type="arabicPeriod"/>
            </a:pPr>
            <a:r>
              <a:rPr lang="en-CO" sz="2400" dirty="0">
                <a:solidFill>
                  <a:srgbClr val="FF0000"/>
                </a:solidFill>
              </a:rPr>
              <a:t>Cada palabra la vamos a representar en el espacio como un one-hot encoding</a:t>
            </a:r>
          </a:p>
          <a:p>
            <a:pPr marL="914400" lvl="1" indent="-457200">
              <a:buFont typeface="+mj-lt"/>
              <a:buAutoNum type="arabicPeriod"/>
            </a:pPr>
            <a:r>
              <a:rPr lang="en-CO" sz="2400" dirty="0"/>
              <a:t>Un texto es la suma de las representaciones de las palabras que aparecen en él: el conteo de palabras</a:t>
            </a:r>
          </a:p>
          <a:p>
            <a:pPr marL="457200" lvl="1" indent="0">
              <a:buNone/>
            </a:pPr>
            <a:endParaRPr lang="en-CO" sz="2400" dirty="0"/>
          </a:p>
          <a:p>
            <a:r>
              <a:rPr lang="en-CO" sz="2400" dirty="0"/>
              <a:t>Cuatro platos:                                                                </a:t>
            </a:r>
            <a:r>
              <a:rPr lang="es-ES" sz="1600" dirty="0">
                <a:solidFill>
                  <a:srgbClr val="C00000"/>
                </a:solidFill>
              </a:rPr>
              <a:t>tomate        queso        jamón     lentejas   lechuga     pizza     </a:t>
            </a:r>
            <a:r>
              <a:rPr lang="es-ES" sz="1600" dirty="0" err="1">
                <a:solidFill>
                  <a:srgbClr val="C00000"/>
                </a:solidFill>
              </a:rPr>
              <a:t>hamburg</a:t>
            </a:r>
            <a:r>
              <a:rPr lang="es-ES" sz="1600" dirty="0">
                <a:solidFill>
                  <a:srgbClr val="C00000"/>
                </a:solidFill>
              </a:rPr>
              <a:t>.      pasta </a:t>
            </a:r>
            <a:endParaRPr lang="en-CO" sz="2400" dirty="0"/>
          </a:p>
          <a:p>
            <a:pPr marL="914400" lvl="1" indent="-457200">
              <a:buFont typeface="+mj-lt"/>
              <a:buAutoNum type="arabicPeriod"/>
            </a:pPr>
            <a:r>
              <a:rPr lang="en-CO" sz="2400" dirty="0"/>
              <a:t>Pizza con tomate y queso:                            </a:t>
            </a:r>
            <a:r>
              <a:rPr lang="es-ES" sz="2400" dirty="0"/>
              <a:t>[    1     ,     1     ,     0    ,    0    ,    0     ,     1     ,     0    ,    0      ]</a:t>
            </a:r>
            <a:endParaRPr lang="en-CO" sz="4000" dirty="0"/>
          </a:p>
          <a:p>
            <a:pPr marL="914400" lvl="1" indent="-457200">
              <a:buFont typeface="+mj-lt"/>
              <a:buAutoNum type="arabicPeriod"/>
            </a:pPr>
            <a:r>
              <a:rPr lang="en-CO" sz="2400" dirty="0"/>
              <a:t>Pasta con jamón, tomate y queso:               </a:t>
            </a:r>
            <a:r>
              <a:rPr lang="es-ES" sz="2400" dirty="0"/>
              <a:t>[    1     ,     1     ,     1    ,    0    ,    0     ,     0     ,     0    ,    1      ]</a:t>
            </a:r>
            <a:endParaRPr lang="en-CO" sz="2400" dirty="0"/>
          </a:p>
          <a:p>
            <a:pPr marL="914400" lvl="1" indent="-457200">
              <a:buFont typeface="+mj-lt"/>
              <a:buAutoNum type="arabicPeriod"/>
            </a:pPr>
            <a:r>
              <a:rPr lang="en-CO" sz="2400" dirty="0"/>
              <a:t>Hamburguesa de lentejas con lechuga:    </a:t>
            </a:r>
            <a:r>
              <a:rPr lang="es-ES" sz="2400" dirty="0"/>
              <a:t>[    0     ,     0     ,     0    ,    1    ,    1     ,     0     ,     1    ,    0      ]</a:t>
            </a:r>
          </a:p>
          <a:p>
            <a:pPr marL="914400" lvl="1" indent="-457200">
              <a:buFont typeface="+mj-lt"/>
              <a:buAutoNum type="arabicPeriod"/>
            </a:pPr>
            <a:r>
              <a:rPr lang="en-CO" sz="2400" dirty="0"/>
              <a:t>Queso campesino y queso mozzarella:     </a:t>
            </a:r>
            <a:r>
              <a:rPr lang="es-ES" sz="2400" dirty="0"/>
              <a:t>[    0     ,     2     ,     0    ,    0    ,    0     ,     0     ,     0    ,    0      ]</a:t>
            </a:r>
            <a:endParaRPr lang="en-CO" sz="4000" dirty="0"/>
          </a:p>
          <a:p>
            <a:pPr marL="914400" lvl="1" indent="-457200">
              <a:buFont typeface="+mj-lt"/>
              <a:buAutoNum type="arabicPeriod"/>
            </a:pPr>
            <a:endParaRPr lang="es-ES" sz="2400" dirty="0"/>
          </a:p>
        </p:txBody>
      </p:sp>
    </p:spTree>
    <p:extLst>
      <p:ext uri="{BB962C8B-B14F-4D97-AF65-F5344CB8AC3E}">
        <p14:creationId xmlns:p14="http://schemas.microsoft.com/office/powerpoint/2010/main" val="35681282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F54E91-72EE-C3DC-61CC-5A68D70D19E1}"/>
              </a:ext>
            </a:extLst>
          </p:cNvPr>
          <p:cNvSpPr>
            <a:spLocks noGrp="1"/>
          </p:cNvSpPr>
          <p:nvPr>
            <p:ph type="title"/>
          </p:nvPr>
        </p:nvSpPr>
        <p:spPr>
          <a:xfrm>
            <a:off x="992188" y="1341521"/>
            <a:ext cx="14963775" cy="1063542"/>
          </a:xfrm>
        </p:spPr>
        <p:txBody>
          <a:bodyPr/>
          <a:lstStyle/>
          <a:p>
            <a:r>
              <a:rPr lang="es-CO" sz="4400" dirty="0" err="1">
                <a:solidFill>
                  <a:srgbClr val="F7951E"/>
                </a:solidFill>
                <a:latin typeface="Antenna Light" panose="02000503000000020004" pitchFamily="50" charset="0"/>
                <a:ea typeface="+mn-ea"/>
                <a:cs typeface="+mn-cs"/>
              </a:rPr>
              <a:t>Count</a:t>
            </a:r>
            <a:r>
              <a:rPr lang="es-CO" dirty="0" err="1">
                <a:solidFill>
                  <a:srgbClr val="F7951E"/>
                </a:solidFill>
                <a:latin typeface="Antenna Light" panose="02000503000000020004" pitchFamily="50" charset="0"/>
                <a:ea typeface="+mn-ea"/>
                <a:cs typeface="+mn-cs"/>
              </a:rPr>
              <a:t>Vectorizer</a:t>
            </a:r>
            <a:endParaRPr lang="es-CO" sz="4400" dirty="0">
              <a:solidFill>
                <a:srgbClr val="F7951E"/>
              </a:solidFill>
              <a:latin typeface="Antenna Light" panose="02000503000000020004" pitchFamily="50" charset="0"/>
              <a:ea typeface="+mn-ea"/>
              <a:cs typeface="+mn-cs"/>
            </a:endParaRPr>
          </a:p>
        </p:txBody>
      </p:sp>
      <p:sp>
        <p:nvSpPr>
          <p:cNvPr id="3" name="Marcador de número de diapositiva 2">
            <a:extLst>
              <a:ext uri="{FF2B5EF4-FFF2-40B4-BE49-F238E27FC236}">
                <a16:creationId xmlns:a16="http://schemas.microsoft.com/office/drawing/2014/main" id="{8A73339C-04F3-B4AA-15FF-EFCBC533A4D1}"/>
              </a:ext>
            </a:extLst>
          </p:cNvPr>
          <p:cNvSpPr>
            <a:spLocks noGrp="1"/>
          </p:cNvSpPr>
          <p:nvPr>
            <p:ph type="sldNum" sz="quarter" idx="12"/>
          </p:nvPr>
        </p:nvSpPr>
        <p:spPr/>
        <p:txBody>
          <a:bodyPr/>
          <a:lstStyle/>
          <a:p>
            <a:fld id="{D8828308-B333-6242-BF8D-6933135FAEFA}" type="slidenum">
              <a:rPr lang="es-CO" smtClean="0"/>
              <a:t>7</a:t>
            </a:fld>
            <a:endParaRPr lang="es-CO"/>
          </a:p>
        </p:txBody>
      </p:sp>
      <p:sp>
        <p:nvSpPr>
          <p:cNvPr id="6" name="TextBox 5">
            <a:extLst>
              <a:ext uri="{FF2B5EF4-FFF2-40B4-BE49-F238E27FC236}">
                <a16:creationId xmlns:a16="http://schemas.microsoft.com/office/drawing/2014/main" id="{79530A4B-E210-43D5-4B38-0E5C66C17F54}"/>
              </a:ext>
            </a:extLst>
          </p:cNvPr>
          <p:cNvSpPr txBox="1"/>
          <p:nvPr/>
        </p:nvSpPr>
        <p:spPr>
          <a:xfrm>
            <a:off x="1192212" y="2405063"/>
            <a:ext cx="15163799" cy="6370975"/>
          </a:xfrm>
          <a:prstGeom prst="rect">
            <a:avLst/>
          </a:prstGeom>
          <a:noFill/>
        </p:spPr>
        <p:txBody>
          <a:bodyPr wrap="square">
            <a:spAutoFit/>
          </a:bodyPr>
          <a:lstStyle/>
          <a:p>
            <a:r>
              <a:rPr lang="en-CO" sz="2400" dirty="0"/>
              <a:t>El embedding más sencillo es el conteo de palabras en el texto:</a:t>
            </a:r>
          </a:p>
          <a:p>
            <a:pPr marL="914400" lvl="1" indent="-457200">
              <a:buFont typeface="+mj-lt"/>
              <a:buAutoNum type="arabicPeriod"/>
            </a:pPr>
            <a:r>
              <a:rPr lang="en-CO" sz="2400" dirty="0"/>
              <a:t>Crear un “corpus” (vocabulary) con todas las posibles palabras en el contexto</a:t>
            </a:r>
          </a:p>
          <a:p>
            <a:pPr marL="914400" lvl="1" indent="-457200">
              <a:buFont typeface="+mj-lt"/>
              <a:buAutoNum type="arabicPeriod"/>
            </a:pPr>
            <a:r>
              <a:rPr lang="en-CO" sz="2400" dirty="0"/>
              <a:t>Cada dimensión representa un token</a:t>
            </a:r>
          </a:p>
          <a:p>
            <a:pPr marL="914400" lvl="1" indent="-457200">
              <a:buFont typeface="+mj-lt"/>
              <a:buAutoNum type="arabicPeriod"/>
            </a:pPr>
            <a:r>
              <a:rPr lang="en-CO" sz="2400" dirty="0"/>
              <a:t>Un token puede ser una palabra o un n-grama</a:t>
            </a:r>
          </a:p>
          <a:p>
            <a:pPr marL="914400" lvl="1" indent="-457200">
              <a:buFont typeface="+mj-lt"/>
              <a:buAutoNum type="arabicPeriod"/>
            </a:pPr>
            <a:r>
              <a:rPr lang="en-CO" sz="2400" dirty="0">
                <a:solidFill>
                  <a:srgbClr val="FF0000"/>
                </a:solidFill>
              </a:rPr>
              <a:t>Cada palabra la vamos a representar en el espacio como un one-hot encoding</a:t>
            </a:r>
          </a:p>
          <a:p>
            <a:pPr marL="914400" lvl="1" indent="-457200">
              <a:buFont typeface="+mj-lt"/>
              <a:buAutoNum type="arabicPeriod"/>
            </a:pPr>
            <a:r>
              <a:rPr lang="en-CO" sz="2400" dirty="0"/>
              <a:t>Un texto es la suma de las representaciones de las palabras que aparecen en él: el conteo de palabras</a:t>
            </a:r>
          </a:p>
          <a:p>
            <a:pPr marL="457200" lvl="1" indent="0">
              <a:buNone/>
            </a:pPr>
            <a:endParaRPr lang="en-CO" sz="2400" dirty="0"/>
          </a:p>
          <a:p>
            <a:r>
              <a:rPr lang="en-CO" sz="2400" dirty="0"/>
              <a:t>Cuatro platos:                                                                </a:t>
            </a:r>
            <a:r>
              <a:rPr lang="es-ES" sz="1600" dirty="0">
                <a:solidFill>
                  <a:srgbClr val="C00000"/>
                </a:solidFill>
              </a:rPr>
              <a:t>tomate        queso        jamón     lentejas   lechuga     pizza     </a:t>
            </a:r>
            <a:r>
              <a:rPr lang="es-ES" sz="1600" dirty="0" err="1">
                <a:solidFill>
                  <a:srgbClr val="C00000"/>
                </a:solidFill>
              </a:rPr>
              <a:t>hamburg</a:t>
            </a:r>
            <a:r>
              <a:rPr lang="es-ES" sz="1600" dirty="0">
                <a:solidFill>
                  <a:srgbClr val="C00000"/>
                </a:solidFill>
              </a:rPr>
              <a:t>.      pasta </a:t>
            </a:r>
            <a:endParaRPr lang="en-CO" sz="2400" dirty="0"/>
          </a:p>
          <a:p>
            <a:pPr marL="914400" lvl="1" indent="-457200">
              <a:buFont typeface="+mj-lt"/>
              <a:buAutoNum type="arabicPeriod"/>
            </a:pPr>
            <a:r>
              <a:rPr lang="en-CO" sz="2400" dirty="0"/>
              <a:t>Pizza con tomate y queso:                            </a:t>
            </a:r>
            <a:r>
              <a:rPr lang="es-ES" sz="2400" dirty="0"/>
              <a:t>[    1     ,     1     ,     0    ,    0    ,    0     ,     1     ,     0    ,    0      ]</a:t>
            </a:r>
            <a:endParaRPr lang="en-CO" sz="4000" dirty="0"/>
          </a:p>
          <a:p>
            <a:pPr marL="914400" lvl="1" indent="-457200">
              <a:buFont typeface="+mj-lt"/>
              <a:buAutoNum type="arabicPeriod"/>
            </a:pPr>
            <a:r>
              <a:rPr lang="en-CO" sz="2400" dirty="0"/>
              <a:t>Pasta con jamón, tomate y queso:               </a:t>
            </a:r>
            <a:r>
              <a:rPr lang="es-ES" sz="2400" dirty="0"/>
              <a:t>[    1     ,     1     ,     1    ,    0    ,    0     ,     0     ,     0    ,    1      ]</a:t>
            </a:r>
            <a:endParaRPr lang="en-CO" sz="2400" dirty="0"/>
          </a:p>
          <a:p>
            <a:pPr marL="914400" lvl="1" indent="-457200">
              <a:buFont typeface="+mj-lt"/>
              <a:buAutoNum type="arabicPeriod"/>
            </a:pPr>
            <a:r>
              <a:rPr lang="en-CO" sz="2400" dirty="0"/>
              <a:t>Hamburguesa de lentejas con lechuga:    </a:t>
            </a:r>
            <a:r>
              <a:rPr lang="es-ES" sz="2400" dirty="0"/>
              <a:t>[    0     ,     0     ,     0    ,    1    ,    1     ,     0     ,     1    ,    0      ]</a:t>
            </a:r>
          </a:p>
          <a:p>
            <a:pPr marL="914400" lvl="1" indent="-457200">
              <a:buFont typeface="+mj-lt"/>
              <a:buAutoNum type="arabicPeriod"/>
            </a:pPr>
            <a:endParaRPr lang="es-ES" sz="2400" dirty="0"/>
          </a:p>
          <a:p>
            <a:pPr marL="914400" lvl="1" indent="-457200">
              <a:buFont typeface="+mj-lt"/>
              <a:buAutoNum type="arabicPeriod"/>
            </a:pPr>
            <a:endParaRPr lang="es-ES" sz="2400" dirty="0"/>
          </a:p>
          <a:p>
            <a:r>
              <a:rPr lang="es-ES" sz="2400" dirty="0"/>
              <a:t>Principal problema: da peso a palabras que en ciertos contextos pueden ser irrelevantes o contener poca información.</a:t>
            </a:r>
          </a:p>
          <a:p>
            <a:endParaRPr lang="es-ES" sz="2400" dirty="0"/>
          </a:p>
        </p:txBody>
      </p:sp>
    </p:spTree>
    <p:extLst>
      <p:ext uri="{BB962C8B-B14F-4D97-AF65-F5344CB8AC3E}">
        <p14:creationId xmlns:p14="http://schemas.microsoft.com/office/powerpoint/2010/main" val="4166532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4F134-C071-BB06-FFE6-1026BD1658B0}"/>
              </a:ext>
            </a:extLst>
          </p:cNvPr>
          <p:cNvSpPr>
            <a:spLocks noGrp="1"/>
          </p:cNvSpPr>
          <p:nvPr>
            <p:ph type="title"/>
          </p:nvPr>
        </p:nvSpPr>
        <p:spPr/>
        <p:txBody>
          <a:bodyPr/>
          <a:lstStyle/>
          <a:p>
            <a:r>
              <a:rPr lang="es-CO" sz="4400" dirty="0">
                <a:solidFill>
                  <a:srgbClr val="F7951E"/>
                </a:solidFill>
                <a:latin typeface="Antenna Light" panose="02000503000000020004" pitchFamily="50" charset="0"/>
                <a:ea typeface="+mn-ea"/>
                <a:cs typeface="+mn-cs"/>
              </a:rPr>
              <a:t>Similitud del coseno</a:t>
            </a:r>
            <a:endParaRPr lang="en-CO" dirty="0"/>
          </a:p>
        </p:txBody>
      </p:sp>
      <p:sp>
        <p:nvSpPr>
          <p:cNvPr id="3" name="Slide Number Placeholder 2">
            <a:extLst>
              <a:ext uri="{FF2B5EF4-FFF2-40B4-BE49-F238E27FC236}">
                <a16:creationId xmlns:a16="http://schemas.microsoft.com/office/drawing/2014/main" id="{CC673339-C909-4096-1C66-2DCDE405023A}"/>
              </a:ext>
            </a:extLst>
          </p:cNvPr>
          <p:cNvSpPr>
            <a:spLocks noGrp="1"/>
          </p:cNvSpPr>
          <p:nvPr>
            <p:ph type="sldNum" sz="quarter" idx="12"/>
          </p:nvPr>
        </p:nvSpPr>
        <p:spPr/>
        <p:txBody>
          <a:bodyPr/>
          <a:lstStyle/>
          <a:p>
            <a:fld id="{D8828308-B333-6242-BF8D-6933135FAEFA}" type="slidenum">
              <a:rPr lang="es-CO" smtClean="0"/>
              <a:t>8</a:t>
            </a:fld>
            <a:endParaRPr lang="es-CO"/>
          </a:p>
        </p:txBody>
      </p:sp>
      <p:sp>
        <p:nvSpPr>
          <p:cNvPr id="5" name="TextBox 4">
            <a:extLst>
              <a:ext uri="{FF2B5EF4-FFF2-40B4-BE49-F238E27FC236}">
                <a16:creationId xmlns:a16="http://schemas.microsoft.com/office/drawing/2014/main" id="{A0BD4460-C1D6-C49C-44D6-3685DD1CAEB5}"/>
              </a:ext>
            </a:extLst>
          </p:cNvPr>
          <p:cNvSpPr txBox="1"/>
          <p:nvPr/>
        </p:nvSpPr>
        <p:spPr>
          <a:xfrm>
            <a:off x="1192213" y="2632472"/>
            <a:ext cx="14963774" cy="6001643"/>
          </a:xfrm>
          <a:prstGeom prst="rect">
            <a:avLst/>
          </a:prstGeom>
          <a:noFill/>
        </p:spPr>
        <p:txBody>
          <a:bodyPr wrap="square">
            <a:spAutoFit/>
          </a:bodyPr>
          <a:lstStyle/>
          <a:p>
            <a:r>
              <a:rPr lang="en-CO" sz="3200" dirty="0"/>
              <a:t>Similitud entre dos textos es igual al coseno del ángulo entre los dos textos:</a:t>
            </a:r>
          </a:p>
          <a:p>
            <a:endParaRPr lang="en-CO" sz="3200" dirty="0"/>
          </a:p>
          <a:p>
            <a:endParaRPr lang="en-CO" sz="3200" dirty="0"/>
          </a:p>
          <a:p>
            <a:endParaRPr lang="en-CO" sz="3200" dirty="0"/>
          </a:p>
          <a:p>
            <a:endParaRPr lang="en-CO" sz="3200" dirty="0"/>
          </a:p>
          <a:p>
            <a:endParaRPr lang="en-CO" sz="3200" dirty="0"/>
          </a:p>
          <a:p>
            <a:pPr marL="0" indent="0">
              <a:buNone/>
            </a:pPr>
            <a:endParaRPr lang="en-CO" sz="3200" dirty="0"/>
          </a:p>
          <a:p>
            <a:r>
              <a:rPr lang="en-CO" sz="3200" dirty="0"/>
              <a:t>Intuitivamente: </a:t>
            </a:r>
          </a:p>
          <a:p>
            <a:pPr marL="457200" indent="-457200">
              <a:buFont typeface="Arial" panose="020B0604020202020204" pitchFamily="34" charset="0"/>
              <a:buChar char="•"/>
            </a:pPr>
            <a:r>
              <a:rPr lang="en-CO" sz="3200" dirty="0"/>
              <a:t>Si dos textos tienen la misma proporción de palabras (ángulo: 0°) su coseno va a ser igual a 1</a:t>
            </a:r>
          </a:p>
          <a:p>
            <a:pPr marL="457200" indent="-457200">
              <a:buFont typeface="Arial" panose="020B0604020202020204" pitchFamily="34" charset="0"/>
              <a:buChar char="•"/>
            </a:pPr>
            <a:r>
              <a:rPr lang="en-CO" sz="3200" dirty="0"/>
              <a:t>Si los embeddings de dos textos son perpendiculares, similitud del coseno es igual a cero</a:t>
            </a:r>
          </a:p>
        </p:txBody>
      </p:sp>
      <p:grpSp>
        <p:nvGrpSpPr>
          <p:cNvPr id="6" name="Group 5">
            <a:extLst>
              <a:ext uri="{FF2B5EF4-FFF2-40B4-BE49-F238E27FC236}">
                <a16:creationId xmlns:a16="http://schemas.microsoft.com/office/drawing/2014/main" id="{E61D5CDB-F1E6-6A57-A6C5-681A9746F8A0}"/>
              </a:ext>
            </a:extLst>
          </p:cNvPr>
          <p:cNvGrpSpPr/>
          <p:nvPr/>
        </p:nvGrpSpPr>
        <p:grpSpPr>
          <a:xfrm>
            <a:off x="2664150" y="3320935"/>
            <a:ext cx="4604940" cy="2639399"/>
            <a:chOff x="4002475" y="1753986"/>
            <a:chExt cx="4604940" cy="2639399"/>
          </a:xfrm>
        </p:grpSpPr>
        <p:cxnSp>
          <p:nvCxnSpPr>
            <p:cNvPr id="7" name="Straight Connector 6">
              <a:extLst>
                <a:ext uri="{FF2B5EF4-FFF2-40B4-BE49-F238E27FC236}">
                  <a16:creationId xmlns:a16="http://schemas.microsoft.com/office/drawing/2014/main" id="{BA026CA5-673F-537C-5601-7C9BBE41F13B}"/>
                </a:ext>
              </a:extLst>
            </p:cNvPr>
            <p:cNvCxnSpPr/>
            <p:nvPr/>
          </p:nvCxnSpPr>
          <p:spPr>
            <a:xfrm>
              <a:off x="4971011" y="2053244"/>
              <a:ext cx="0" cy="2019992"/>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88CC5C4A-5D57-1366-C9F6-BD7067B05DDD}"/>
                </a:ext>
              </a:extLst>
            </p:cNvPr>
            <p:cNvCxnSpPr/>
            <p:nvPr/>
          </p:nvCxnSpPr>
          <p:spPr>
            <a:xfrm>
              <a:off x="4971011" y="4073236"/>
              <a:ext cx="2427317" cy="0"/>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CA15F700-D1DD-885B-325B-0673573E823F}"/>
                </a:ext>
              </a:extLst>
            </p:cNvPr>
            <p:cNvSpPr txBox="1"/>
            <p:nvPr/>
          </p:nvSpPr>
          <p:spPr>
            <a:xfrm>
              <a:off x="7040880" y="4085608"/>
              <a:ext cx="872836" cy="307777"/>
            </a:xfrm>
            <a:prstGeom prst="rect">
              <a:avLst/>
            </a:prstGeom>
            <a:noFill/>
          </p:spPr>
          <p:txBody>
            <a:bodyPr wrap="square" rtlCol="0">
              <a:spAutoFit/>
            </a:bodyPr>
            <a:lstStyle/>
            <a:p>
              <a:r>
                <a:rPr lang="en-CO" sz="1400" dirty="0"/>
                <a:t>Cheese</a:t>
              </a:r>
            </a:p>
          </p:txBody>
        </p:sp>
        <p:sp>
          <p:nvSpPr>
            <p:cNvPr id="10" name="TextBox 9">
              <a:extLst>
                <a:ext uri="{FF2B5EF4-FFF2-40B4-BE49-F238E27FC236}">
                  <a16:creationId xmlns:a16="http://schemas.microsoft.com/office/drawing/2014/main" id="{9E4FC31B-BC4E-9E1D-6C8E-9E9E206DFBB0}"/>
                </a:ext>
              </a:extLst>
            </p:cNvPr>
            <p:cNvSpPr txBox="1"/>
            <p:nvPr/>
          </p:nvSpPr>
          <p:spPr>
            <a:xfrm rot="16200000">
              <a:off x="4380704" y="2036515"/>
              <a:ext cx="872836" cy="307777"/>
            </a:xfrm>
            <a:prstGeom prst="rect">
              <a:avLst/>
            </a:prstGeom>
            <a:noFill/>
          </p:spPr>
          <p:txBody>
            <a:bodyPr wrap="square" rtlCol="0">
              <a:spAutoFit/>
            </a:bodyPr>
            <a:lstStyle/>
            <a:p>
              <a:r>
                <a:rPr lang="en-CO" sz="1400" dirty="0"/>
                <a:t>Tomato</a:t>
              </a:r>
            </a:p>
          </p:txBody>
        </p:sp>
        <p:cxnSp>
          <p:nvCxnSpPr>
            <p:cNvPr id="11" name="Straight Arrow Connector 10">
              <a:extLst>
                <a:ext uri="{FF2B5EF4-FFF2-40B4-BE49-F238E27FC236}">
                  <a16:creationId xmlns:a16="http://schemas.microsoft.com/office/drawing/2014/main" id="{8835AD8F-78BB-9E57-B68C-6AC9C5ED9ED1}"/>
                </a:ext>
              </a:extLst>
            </p:cNvPr>
            <p:cNvCxnSpPr>
              <a:cxnSpLocks/>
            </p:cNvCxnSpPr>
            <p:nvPr/>
          </p:nvCxnSpPr>
          <p:spPr>
            <a:xfrm flipV="1">
              <a:off x="4971011" y="3142211"/>
              <a:ext cx="931025" cy="9310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8C70683-AF8B-EA00-D418-0A3DBFC5EB42}"/>
                </a:ext>
              </a:extLst>
            </p:cNvPr>
            <p:cNvSpPr txBox="1"/>
            <p:nvPr/>
          </p:nvSpPr>
          <p:spPr>
            <a:xfrm>
              <a:off x="5902036" y="3005221"/>
              <a:ext cx="1622560" cy="261610"/>
            </a:xfrm>
            <a:prstGeom prst="rect">
              <a:avLst/>
            </a:prstGeom>
            <a:noFill/>
          </p:spPr>
          <p:txBody>
            <a:bodyPr wrap="none" rtlCol="0">
              <a:spAutoFit/>
            </a:bodyPr>
            <a:lstStyle/>
            <a:p>
              <a:r>
                <a:rPr lang="en-CO" sz="1100" dirty="0"/>
                <a:t>Tomato and cheese pizza</a:t>
              </a:r>
            </a:p>
          </p:txBody>
        </p:sp>
        <p:cxnSp>
          <p:nvCxnSpPr>
            <p:cNvPr id="13" name="Straight Arrow Connector 12">
              <a:extLst>
                <a:ext uri="{FF2B5EF4-FFF2-40B4-BE49-F238E27FC236}">
                  <a16:creationId xmlns:a16="http://schemas.microsoft.com/office/drawing/2014/main" id="{3B182422-2375-D613-64A7-28A3E133D7D5}"/>
                </a:ext>
              </a:extLst>
            </p:cNvPr>
            <p:cNvCxnSpPr>
              <a:cxnSpLocks/>
            </p:cNvCxnSpPr>
            <p:nvPr/>
          </p:nvCxnSpPr>
          <p:spPr>
            <a:xfrm flipV="1">
              <a:off x="4971011" y="2190403"/>
              <a:ext cx="847898" cy="18828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9200DB0-7678-E889-2E43-2479199982DA}"/>
                </a:ext>
              </a:extLst>
            </p:cNvPr>
            <p:cNvSpPr txBox="1"/>
            <p:nvPr/>
          </p:nvSpPr>
          <p:spPr>
            <a:xfrm>
              <a:off x="5854738" y="2092185"/>
              <a:ext cx="2752677" cy="261610"/>
            </a:xfrm>
            <a:prstGeom prst="rect">
              <a:avLst/>
            </a:prstGeom>
            <a:noFill/>
          </p:spPr>
          <p:txBody>
            <a:bodyPr wrap="none" rtlCol="0">
              <a:spAutoFit/>
            </a:bodyPr>
            <a:lstStyle/>
            <a:p>
              <a:r>
                <a:rPr lang="en-CO" sz="1100" dirty="0"/>
                <a:t>Pasta with cheese, tomato and tomato sauce</a:t>
              </a:r>
            </a:p>
          </p:txBody>
        </p:sp>
        <p:cxnSp>
          <p:nvCxnSpPr>
            <p:cNvPr id="15" name="Straight Arrow Connector 14">
              <a:extLst>
                <a:ext uri="{FF2B5EF4-FFF2-40B4-BE49-F238E27FC236}">
                  <a16:creationId xmlns:a16="http://schemas.microsoft.com/office/drawing/2014/main" id="{07D7D46D-3220-464F-32B1-A324FB42F9D1}"/>
                </a:ext>
              </a:extLst>
            </p:cNvPr>
            <p:cNvCxnSpPr/>
            <p:nvPr/>
          </p:nvCxnSpPr>
          <p:spPr>
            <a:xfrm flipV="1">
              <a:off x="4971011" y="3142211"/>
              <a:ext cx="0" cy="9310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A473345-53D8-0A5B-FB1B-7C476F1E54BE}"/>
                </a:ext>
              </a:extLst>
            </p:cNvPr>
            <p:cNvSpPr txBox="1"/>
            <p:nvPr/>
          </p:nvSpPr>
          <p:spPr>
            <a:xfrm>
              <a:off x="4002475" y="3011405"/>
              <a:ext cx="968535" cy="261610"/>
            </a:xfrm>
            <a:prstGeom prst="rect">
              <a:avLst/>
            </a:prstGeom>
            <a:noFill/>
          </p:spPr>
          <p:txBody>
            <a:bodyPr wrap="none" rtlCol="0">
              <a:spAutoFit/>
            </a:bodyPr>
            <a:lstStyle/>
            <a:p>
              <a:r>
                <a:rPr lang="en-CO" sz="1100" dirty="0"/>
                <a:t>Sliced tomato</a:t>
              </a:r>
            </a:p>
          </p:txBody>
        </p:sp>
        <p:cxnSp>
          <p:nvCxnSpPr>
            <p:cNvPr id="17" name="Straight Arrow Connector 16">
              <a:extLst>
                <a:ext uri="{FF2B5EF4-FFF2-40B4-BE49-F238E27FC236}">
                  <a16:creationId xmlns:a16="http://schemas.microsoft.com/office/drawing/2014/main" id="{EE19FE6F-7532-4ED3-F8C7-67592089E573}"/>
                </a:ext>
              </a:extLst>
            </p:cNvPr>
            <p:cNvCxnSpPr>
              <a:cxnSpLocks/>
            </p:cNvCxnSpPr>
            <p:nvPr/>
          </p:nvCxnSpPr>
          <p:spPr>
            <a:xfrm>
              <a:off x="4971010" y="4073236"/>
              <a:ext cx="9310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D97E4811-9083-31EA-3DED-CA6EB1405676}"/>
                </a:ext>
              </a:extLst>
            </p:cNvPr>
            <p:cNvSpPr txBox="1"/>
            <p:nvPr/>
          </p:nvSpPr>
          <p:spPr>
            <a:xfrm>
              <a:off x="5436523" y="4085608"/>
              <a:ext cx="869149" cy="261610"/>
            </a:xfrm>
            <a:prstGeom prst="rect">
              <a:avLst/>
            </a:prstGeom>
            <a:noFill/>
          </p:spPr>
          <p:txBody>
            <a:bodyPr wrap="none" rtlCol="0">
              <a:spAutoFit/>
            </a:bodyPr>
            <a:lstStyle/>
            <a:p>
              <a:r>
                <a:rPr lang="en-CO" sz="1100" dirty="0"/>
                <a:t>Blue cheese</a:t>
              </a:r>
            </a:p>
          </p:txBody>
        </p:sp>
        <p:sp>
          <p:nvSpPr>
            <p:cNvPr id="19" name="Arc 18">
              <a:extLst>
                <a:ext uri="{FF2B5EF4-FFF2-40B4-BE49-F238E27FC236}">
                  <a16:creationId xmlns:a16="http://schemas.microsoft.com/office/drawing/2014/main" id="{2376B695-0D18-8414-B31B-2F590FB13FF7}"/>
                </a:ext>
              </a:extLst>
            </p:cNvPr>
            <p:cNvSpPr/>
            <p:nvPr/>
          </p:nvSpPr>
          <p:spPr>
            <a:xfrm>
              <a:off x="5126086" y="3221146"/>
              <a:ext cx="473825" cy="448887"/>
            </a:xfrm>
            <a:prstGeom prst="arc">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O"/>
            </a:p>
          </p:txBody>
        </p: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2C7F77CD-BBFD-B7AF-D959-4C641A1B393F}"/>
                    </a:ext>
                  </a:extLst>
                </p:cNvPr>
                <p:cNvSpPr txBox="1"/>
                <p:nvPr/>
              </p:nvSpPr>
              <p:spPr>
                <a:xfrm>
                  <a:off x="5382918" y="3263525"/>
                  <a:ext cx="146322"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ES" sz="1400" b="0" i="1" smtClean="0">
                            <a:solidFill>
                              <a:schemeClr val="accent1"/>
                            </a:solidFill>
                            <a:latin typeface="Cambria Math" panose="02040503050406030204" pitchFamily="18" charset="0"/>
                          </a:rPr>
                          <m:t>𝜃</m:t>
                        </m:r>
                      </m:oMath>
                    </m:oMathPara>
                  </a14:m>
                  <a:endParaRPr lang="en-CO" sz="1400" dirty="0">
                    <a:solidFill>
                      <a:schemeClr val="accent1"/>
                    </a:solidFill>
                  </a:endParaRPr>
                </a:p>
              </p:txBody>
            </p:sp>
          </mc:Choice>
          <mc:Fallback xmlns="">
            <p:sp>
              <p:nvSpPr>
                <p:cNvPr id="25" name="TextBox 24">
                  <a:extLst>
                    <a:ext uri="{FF2B5EF4-FFF2-40B4-BE49-F238E27FC236}">
                      <a16:creationId xmlns:a16="http://schemas.microsoft.com/office/drawing/2014/main" id="{857CD848-A48A-CCF5-556C-D531A665D4E9}"/>
                    </a:ext>
                  </a:extLst>
                </p:cNvPr>
                <p:cNvSpPr txBox="1">
                  <a:spLocks noRot="1" noChangeAspect="1" noMove="1" noResize="1" noEditPoints="1" noAdjustHandles="1" noChangeArrowheads="1" noChangeShapeType="1" noTextEdit="1"/>
                </p:cNvSpPr>
                <p:nvPr/>
              </p:nvSpPr>
              <p:spPr>
                <a:xfrm>
                  <a:off x="5382918" y="3263525"/>
                  <a:ext cx="146322" cy="215444"/>
                </a:xfrm>
                <a:prstGeom prst="rect">
                  <a:avLst/>
                </a:prstGeom>
                <a:blipFill>
                  <a:blip r:embed="rId2"/>
                  <a:stretch>
                    <a:fillRect l="-33333" r="-25000" b="-5556"/>
                  </a:stretch>
                </a:blipFill>
              </p:spPr>
              <p:txBody>
                <a:bodyPr/>
                <a:lstStyle/>
                <a:p>
                  <a:r>
                    <a:rPr lang="en-CO">
                      <a:noFill/>
                    </a:rPr>
                    <a:t> </a:t>
                  </a:r>
                </a:p>
              </p:txBody>
            </p:sp>
          </mc:Fallback>
        </mc:AlternateContent>
      </p:gr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87727FDD-1B35-B0DC-339B-6D1880D13CB1}"/>
                  </a:ext>
                </a:extLst>
              </p:cNvPr>
              <p:cNvSpPr txBox="1"/>
              <p:nvPr/>
            </p:nvSpPr>
            <p:spPr>
              <a:xfrm>
                <a:off x="8036556" y="4429467"/>
                <a:ext cx="1622560" cy="559384"/>
              </a:xfrm>
              <a:prstGeom prst="rect">
                <a:avLst/>
              </a:prstGeom>
              <a:solidFill>
                <a:srgbClr val="FFBBA3"/>
              </a:solidFill>
              <a:ln>
                <a:solidFill>
                  <a:srgbClr val="C00000"/>
                </a:solidFill>
              </a:ln>
            </p:spPr>
            <p:txBody>
              <a:bodyPr wrap="square" rtlCol="0">
                <a:spAutoFit/>
              </a:bodyPr>
              <a:lstStyle/>
              <a:p>
                <a:r>
                  <a:rPr lang="en-CO" dirty="0">
                    <a:solidFill>
                      <a:srgbClr val="C00000"/>
                    </a:solidFill>
                  </a:rPr>
                  <a:t>Cos(</a:t>
                </a:r>
                <a14:m>
                  <m:oMath xmlns:m="http://schemas.openxmlformats.org/officeDocument/2006/math">
                    <m:r>
                      <a:rPr lang="es-ES" b="0" i="1" smtClean="0">
                        <a:solidFill>
                          <a:srgbClr val="C00000"/>
                        </a:solidFill>
                        <a:latin typeface="Cambria Math" panose="02040503050406030204" pitchFamily="18" charset="0"/>
                      </a:rPr>
                      <m:t>𝜃</m:t>
                    </m:r>
                  </m:oMath>
                </a14:m>
                <a:r>
                  <a:rPr lang="en-CO" dirty="0">
                    <a:solidFill>
                      <a:srgbClr val="C00000"/>
                    </a:solidFill>
                  </a:rPr>
                  <a:t>) =</a:t>
                </a:r>
                <a14:m>
                  <m:oMath xmlns:m="http://schemas.openxmlformats.org/officeDocument/2006/math">
                    <m:f>
                      <m:fPr>
                        <m:ctrlPr>
                          <a:rPr lang="en-CO" i="1" smtClean="0">
                            <a:solidFill>
                              <a:srgbClr val="C00000"/>
                            </a:solidFill>
                            <a:latin typeface="Cambria Math" panose="02040503050406030204" pitchFamily="18" charset="0"/>
                          </a:rPr>
                        </m:ctrlPr>
                      </m:fPr>
                      <m:num>
                        <m:r>
                          <m:rPr>
                            <m:nor/>
                          </m:rPr>
                          <a:rPr lang="en-CO" dirty="0" smtClean="0">
                            <a:solidFill>
                              <a:srgbClr val="C00000"/>
                            </a:solidFill>
                          </a:rPr>
                          <m:t>A</m:t>
                        </m:r>
                        <m:r>
                          <a:rPr lang="es-ES" b="0" i="1" smtClean="0">
                            <a:solidFill>
                              <a:srgbClr val="C00000"/>
                            </a:solidFill>
                            <a:latin typeface="Cambria Math" panose="02040503050406030204" pitchFamily="18" charset="0"/>
                          </a:rPr>
                          <m:t>⋅</m:t>
                        </m:r>
                        <m:r>
                          <m:rPr>
                            <m:nor/>
                          </m:rPr>
                          <a:rPr lang="es-ES" b="0" dirty="0">
                            <a:solidFill>
                              <a:srgbClr val="C00000"/>
                            </a:solidFill>
                          </a:rPr>
                          <m:t>B</m:t>
                        </m:r>
                      </m:num>
                      <m:den>
                        <m:d>
                          <m:dPr>
                            <m:begChr m:val="|"/>
                            <m:endChr m:val="|"/>
                            <m:ctrlPr>
                              <a:rPr lang="es-ES" b="0" i="1" smtClean="0">
                                <a:solidFill>
                                  <a:srgbClr val="C00000"/>
                                </a:solidFill>
                                <a:latin typeface="Cambria Math" panose="02040503050406030204" pitchFamily="18" charset="0"/>
                              </a:rPr>
                            </m:ctrlPr>
                          </m:dPr>
                          <m:e>
                            <m:r>
                              <a:rPr lang="es-ES" b="0" i="1" smtClean="0">
                                <a:solidFill>
                                  <a:srgbClr val="C00000"/>
                                </a:solidFill>
                                <a:latin typeface="Cambria Math" panose="02040503050406030204" pitchFamily="18" charset="0"/>
                              </a:rPr>
                              <m:t>𝐴</m:t>
                            </m:r>
                          </m:e>
                        </m:d>
                        <m:r>
                          <a:rPr lang="es-ES" b="0" i="1" smtClean="0">
                            <a:solidFill>
                              <a:srgbClr val="C00000"/>
                            </a:solidFill>
                            <a:latin typeface="Cambria Math" panose="02040503050406030204" pitchFamily="18" charset="0"/>
                          </a:rPr>
                          <m:t>|</m:t>
                        </m:r>
                        <m:r>
                          <a:rPr lang="es-ES" b="0" i="1" smtClean="0">
                            <a:solidFill>
                              <a:srgbClr val="C00000"/>
                            </a:solidFill>
                            <a:latin typeface="Cambria Math" panose="02040503050406030204" pitchFamily="18" charset="0"/>
                          </a:rPr>
                          <m:t>𝐵</m:t>
                        </m:r>
                        <m:r>
                          <a:rPr lang="es-ES" b="0" i="1" smtClean="0">
                            <a:solidFill>
                              <a:srgbClr val="C00000"/>
                            </a:solidFill>
                            <a:latin typeface="Cambria Math" panose="02040503050406030204" pitchFamily="18" charset="0"/>
                          </a:rPr>
                          <m:t>|</m:t>
                        </m:r>
                      </m:den>
                    </m:f>
                  </m:oMath>
                </a14:m>
                <a:endParaRPr lang="en-CO" dirty="0">
                  <a:solidFill>
                    <a:srgbClr val="C00000"/>
                  </a:solidFill>
                </a:endParaRPr>
              </a:p>
            </p:txBody>
          </p:sp>
        </mc:Choice>
        <mc:Fallback xmlns="">
          <p:sp>
            <p:nvSpPr>
              <p:cNvPr id="21" name="TextBox 20">
                <a:extLst>
                  <a:ext uri="{FF2B5EF4-FFF2-40B4-BE49-F238E27FC236}">
                    <a16:creationId xmlns:a16="http://schemas.microsoft.com/office/drawing/2014/main" id="{87727FDD-1B35-B0DC-339B-6D1880D13CB1}"/>
                  </a:ext>
                </a:extLst>
              </p:cNvPr>
              <p:cNvSpPr txBox="1">
                <a:spLocks noRot="1" noChangeAspect="1" noMove="1" noResize="1" noEditPoints="1" noAdjustHandles="1" noChangeArrowheads="1" noChangeShapeType="1" noTextEdit="1"/>
              </p:cNvSpPr>
              <p:nvPr/>
            </p:nvSpPr>
            <p:spPr>
              <a:xfrm>
                <a:off x="8036556" y="4429467"/>
                <a:ext cx="1622560" cy="559384"/>
              </a:xfrm>
              <a:prstGeom prst="rect">
                <a:avLst/>
              </a:prstGeom>
              <a:blipFill>
                <a:blip r:embed="rId3"/>
                <a:stretch>
                  <a:fillRect l="-3077" b="-4348"/>
                </a:stretch>
              </a:blipFill>
              <a:ln>
                <a:solidFill>
                  <a:srgbClr val="C00000"/>
                </a:solidFill>
              </a:ln>
            </p:spPr>
            <p:txBody>
              <a:bodyPr/>
              <a:lstStyle/>
              <a:p>
                <a:r>
                  <a:rPr lang="en-CO">
                    <a:noFill/>
                  </a:rPr>
                  <a:t> </a:t>
                </a:r>
              </a:p>
            </p:txBody>
          </p:sp>
        </mc:Fallback>
      </mc:AlternateContent>
      <p:cxnSp>
        <p:nvCxnSpPr>
          <p:cNvPr id="22" name="Straight Arrow Connector 21">
            <a:extLst>
              <a:ext uri="{FF2B5EF4-FFF2-40B4-BE49-F238E27FC236}">
                <a16:creationId xmlns:a16="http://schemas.microsoft.com/office/drawing/2014/main" id="{7E78EC5D-6E9F-3E38-1A80-B42AE3805B3C}"/>
              </a:ext>
            </a:extLst>
          </p:cNvPr>
          <p:cNvCxnSpPr/>
          <p:nvPr/>
        </p:nvCxnSpPr>
        <p:spPr>
          <a:xfrm flipH="1">
            <a:off x="9749045" y="4689823"/>
            <a:ext cx="69621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78C2FE0-2974-2F29-2FCC-0338335F07A1}"/>
              </a:ext>
            </a:extLst>
          </p:cNvPr>
          <p:cNvSpPr txBox="1"/>
          <p:nvPr/>
        </p:nvSpPr>
        <p:spPr>
          <a:xfrm>
            <a:off x="10551377" y="4228158"/>
            <a:ext cx="2752223" cy="923330"/>
          </a:xfrm>
          <a:prstGeom prst="rect">
            <a:avLst/>
          </a:prstGeom>
          <a:noFill/>
        </p:spPr>
        <p:txBody>
          <a:bodyPr wrap="square" rtlCol="0">
            <a:spAutoFit/>
          </a:bodyPr>
          <a:lstStyle/>
          <a:p>
            <a:r>
              <a:rPr lang="en-CO" dirty="0">
                <a:solidFill>
                  <a:srgbClr val="FF0000"/>
                </a:solidFill>
              </a:rPr>
              <a:t>Similitud proporcional al producto punto entre los dos vectores</a:t>
            </a:r>
          </a:p>
        </p:txBody>
      </p:sp>
    </p:spTree>
    <p:extLst>
      <p:ext uri="{BB962C8B-B14F-4D97-AF65-F5344CB8AC3E}">
        <p14:creationId xmlns:p14="http://schemas.microsoft.com/office/powerpoint/2010/main" val="4229364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F54E91-72EE-C3DC-61CC-5A68D70D19E1}"/>
              </a:ext>
            </a:extLst>
          </p:cNvPr>
          <p:cNvSpPr>
            <a:spLocks noGrp="1"/>
          </p:cNvSpPr>
          <p:nvPr>
            <p:ph type="title"/>
          </p:nvPr>
        </p:nvSpPr>
        <p:spPr>
          <a:xfrm>
            <a:off x="992188" y="1341521"/>
            <a:ext cx="14963775" cy="1063542"/>
          </a:xfrm>
        </p:spPr>
        <p:txBody>
          <a:bodyPr/>
          <a:lstStyle/>
          <a:p>
            <a:r>
              <a:rPr lang="es-CO" sz="4400" dirty="0">
                <a:solidFill>
                  <a:srgbClr val="F7951E"/>
                </a:solidFill>
                <a:latin typeface="Antenna Light" panose="02000503000000020004" pitchFamily="50" charset="0"/>
                <a:ea typeface="+mn-ea"/>
                <a:cs typeface="+mn-cs"/>
              </a:rPr>
              <a:t>TF-IDF (</a:t>
            </a:r>
            <a:r>
              <a:rPr lang="es-CO" sz="4400" dirty="0" err="1">
                <a:solidFill>
                  <a:srgbClr val="F7951E"/>
                </a:solidFill>
                <a:latin typeface="Antenna Light" panose="02000503000000020004" pitchFamily="50" charset="0"/>
                <a:ea typeface="+mn-ea"/>
                <a:cs typeface="+mn-cs"/>
              </a:rPr>
              <a:t>Term</a:t>
            </a:r>
            <a:r>
              <a:rPr lang="es-CO" sz="4400" dirty="0">
                <a:solidFill>
                  <a:srgbClr val="F7951E"/>
                </a:solidFill>
                <a:latin typeface="Antenna Light" panose="02000503000000020004" pitchFamily="50" charset="0"/>
                <a:ea typeface="+mn-ea"/>
                <a:cs typeface="+mn-cs"/>
              </a:rPr>
              <a:t> </a:t>
            </a:r>
            <a:r>
              <a:rPr lang="es-CO" sz="4400" dirty="0" err="1">
                <a:solidFill>
                  <a:srgbClr val="F7951E"/>
                </a:solidFill>
                <a:latin typeface="Antenna Light" panose="02000503000000020004" pitchFamily="50" charset="0"/>
                <a:ea typeface="+mn-ea"/>
                <a:cs typeface="+mn-cs"/>
              </a:rPr>
              <a:t>frequency</a:t>
            </a:r>
            <a:r>
              <a:rPr lang="es-CO" sz="4400" dirty="0">
                <a:solidFill>
                  <a:srgbClr val="F7951E"/>
                </a:solidFill>
                <a:latin typeface="Antenna Light" panose="02000503000000020004" pitchFamily="50" charset="0"/>
                <a:ea typeface="+mn-ea"/>
                <a:cs typeface="+mn-cs"/>
              </a:rPr>
              <a:t> – Inverse </a:t>
            </a:r>
            <a:r>
              <a:rPr lang="es-CO" sz="4400" dirty="0" err="1">
                <a:solidFill>
                  <a:srgbClr val="F7951E"/>
                </a:solidFill>
                <a:latin typeface="Antenna Light" panose="02000503000000020004" pitchFamily="50" charset="0"/>
                <a:ea typeface="+mn-ea"/>
                <a:cs typeface="+mn-cs"/>
              </a:rPr>
              <a:t>document</a:t>
            </a:r>
            <a:r>
              <a:rPr lang="es-CO" sz="4400" dirty="0">
                <a:solidFill>
                  <a:srgbClr val="F7951E"/>
                </a:solidFill>
                <a:latin typeface="Antenna Light" panose="02000503000000020004" pitchFamily="50" charset="0"/>
                <a:ea typeface="+mn-ea"/>
                <a:cs typeface="+mn-cs"/>
              </a:rPr>
              <a:t> </a:t>
            </a:r>
            <a:r>
              <a:rPr lang="es-CO" sz="4400" dirty="0" err="1">
                <a:solidFill>
                  <a:srgbClr val="F7951E"/>
                </a:solidFill>
                <a:latin typeface="Antenna Light" panose="02000503000000020004" pitchFamily="50" charset="0"/>
                <a:ea typeface="+mn-ea"/>
                <a:cs typeface="+mn-cs"/>
              </a:rPr>
              <a:t>frequency</a:t>
            </a:r>
            <a:r>
              <a:rPr lang="es-CO" sz="4400" dirty="0">
                <a:solidFill>
                  <a:srgbClr val="F7951E"/>
                </a:solidFill>
                <a:latin typeface="Antenna Light" panose="02000503000000020004" pitchFamily="50" charset="0"/>
                <a:ea typeface="+mn-ea"/>
                <a:cs typeface="+mn-cs"/>
              </a:rPr>
              <a:t>)</a:t>
            </a:r>
          </a:p>
        </p:txBody>
      </p:sp>
      <p:sp>
        <p:nvSpPr>
          <p:cNvPr id="3" name="Marcador de número de diapositiva 2">
            <a:extLst>
              <a:ext uri="{FF2B5EF4-FFF2-40B4-BE49-F238E27FC236}">
                <a16:creationId xmlns:a16="http://schemas.microsoft.com/office/drawing/2014/main" id="{8A73339C-04F3-B4AA-15FF-EFCBC533A4D1}"/>
              </a:ext>
            </a:extLst>
          </p:cNvPr>
          <p:cNvSpPr>
            <a:spLocks noGrp="1"/>
          </p:cNvSpPr>
          <p:nvPr>
            <p:ph type="sldNum" sz="quarter" idx="12"/>
          </p:nvPr>
        </p:nvSpPr>
        <p:spPr/>
        <p:txBody>
          <a:bodyPr/>
          <a:lstStyle/>
          <a:p>
            <a:fld id="{D8828308-B333-6242-BF8D-6933135FAEFA}" type="slidenum">
              <a:rPr lang="es-CO" smtClean="0"/>
              <a:t>9</a:t>
            </a:fld>
            <a:endParaRPr lang="es-CO"/>
          </a:p>
        </p:txBody>
      </p:sp>
      <p:sp>
        <p:nvSpPr>
          <p:cNvPr id="6" name="TextBox 5">
            <a:extLst>
              <a:ext uri="{FF2B5EF4-FFF2-40B4-BE49-F238E27FC236}">
                <a16:creationId xmlns:a16="http://schemas.microsoft.com/office/drawing/2014/main" id="{79530A4B-E210-43D5-4B38-0E5C66C17F54}"/>
              </a:ext>
            </a:extLst>
          </p:cNvPr>
          <p:cNvSpPr txBox="1"/>
          <p:nvPr/>
        </p:nvSpPr>
        <p:spPr>
          <a:xfrm>
            <a:off x="992188" y="2715821"/>
            <a:ext cx="15924212" cy="6555641"/>
          </a:xfrm>
          <a:prstGeom prst="rect">
            <a:avLst/>
          </a:prstGeom>
          <a:noFill/>
        </p:spPr>
        <p:txBody>
          <a:bodyPr wrap="square">
            <a:spAutoFit/>
          </a:bodyPr>
          <a:lstStyle/>
          <a:p>
            <a:pPr marL="342900" indent="-342900">
              <a:buFont typeface="Arial" panose="020B0604020202020204" pitchFamily="34" charset="0"/>
              <a:buChar char="•"/>
            </a:pPr>
            <a:r>
              <a:rPr lang="es-ES" sz="2800" dirty="0"/>
              <a:t>Hay ciertas palabras que son más importantes que otras, dependiendo del contexto</a:t>
            </a:r>
          </a:p>
          <a:p>
            <a:pPr marL="342900" indent="-342900">
              <a:buFont typeface="Arial" panose="020B0604020202020204" pitchFamily="34" charset="0"/>
              <a:buChar char="•"/>
            </a:pPr>
            <a:r>
              <a:rPr lang="es-ES" sz="2800" dirty="0"/>
              <a:t>En restaurantes mexicanos, un plato que contiene “fríjoles” no es muy informativo – la mayoría de platos contienen fríjoles</a:t>
            </a:r>
          </a:p>
          <a:p>
            <a:pPr marL="342900" indent="-342900">
              <a:buFont typeface="Arial" panose="020B0604020202020204" pitchFamily="34" charset="0"/>
              <a:buChar char="•"/>
            </a:pPr>
            <a:r>
              <a:rPr lang="es-ES" sz="2800" dirty="0"/>
              <a:t>Un plato que contiene “sashimi” o “</a:t>
            </a:r>
            <a:r>
              <a:rPr lang="es-ES" sz="2800" dirty="0" err="1"/>
              <a:t>pad</a:t>
            </a:r>
            <a:r>
              <a:rPr lang="es-ES" sz="2800" dirty="0"/>
              <a:t> thai” es muy informativo – son palabras muy “escasas”</a:t>
            </a:r>
          </a:p>
          <a:p>
            <a:pPr marL="342900" indent="-342900">
              <a:buFont typeface="Arial" panose="020B0604020202020204" pitchFamily="34" charset="0"/>
              <a:buChar char="•"/>
            </a:pPr>
            <a:r>
              <a:rPr lang="es-ES" sz="2800" dirty="0"/>
              <a:t>TFIDF es el producto de:</a:t>
            </a:r>
          </a:p>
          <a:p>
            <a:pPr marL="800100" lvl="1" indent="-342900">
              <a:buFont typeface="Arial" panose="020B0604020202020204" pitchFamily="34" charset="0"/>
              <a:buChar char="•"/>
            </a:pPr>
            <a:r>
              <a:rPr lang="es-ES" sz="2800" dirty="0" err="1"/>
              <a:t>Term</a:t>
            </a:r>
            <a:r>
              <a:rPr lang="es-ES" sz="2800" dirty="0"/>
              <a:t> </a:t>
            </a:r>
            <a:r>
              <a:rPr lang="es-ES" sz="2800" dirty="0" err="1"/>
              <a:t>frequency</a:t>
            </a:r>
            <a:r>
              <a:rPr lang="es-ES" sz="2800" dirty="0"/>
              <a:t>: qué tanto aparece una palabra en un texto</a:t>
            </a:r>
          </a:p>
          <a:p>
            <a:pPr marL="800100" lvl="1" indent="-342900">
              <a:buFont typeface="Arial" panose="020B0604020202020204" pitchFamily="34" charset="0"/>
              <a:buChar char="•"/>
            </a:pPr>
            <a:endParaRPr lang="es-ES" sz="2800" dirty="0"/>
          </a:p>
          <a:p>
            <a:pPr marL="800100" lvl="1" indent="-342900">
              <a:buFont typeface="Arial" panose="020B0604020202020204" pitchFamily="34" charset="0"/>
              <a:buChar char="•"/>
            </a:pPr>
            <a:endParaRPr lang="es-ES" sz="2800" dirty="0"/>
          </a:p>
          <a:p>
            <a:pPr marL="800100" lvl="1" indent="-342900">
              <a:buFont typeface="Arial" panose="020B0604020202020204" pitchFamily="34" charset="0"/>
              <a:buChar char="•"/>
            </a:pPr>
            <a:endParaRPr lang="es-ES" sz="2800" dirty="0"/>
          </a:p>
          <a:p>
            <a:pPr marL="800100" lvl="1" indent="-342900">
              <a:buFont typeface="Arial" panose="020B0604020202020204" pitchFamily="34" charset="0"/>
              <a:buChar char="•"/>
            </a:pPr>
            <a:r>
              <a:rPr lang="es-ES" sz="2800" dirty="0"/>
              <a:t>Inverse </a:t>
            </a:r>
            <a:r>
              <a:rPr lang="es-ES" sz="2800" dirty="0" err="1"/>
              <a:t>document</a:t>
            </a:r>
            <a:r>
              <a:rPr lang="es-ES" sz="2800" dirty="0"/>
              <a:t> </a:t>
            </a:r>
            <a:r>
              <a:rPr lang="es-ES" sz="2800" dirty="0" err="1"/>
              <a:t>frequency</a:t>
            </a:r>
            <a:r>
              <a:rPr lang="es-ES" sz="2800" dirty="0"/>
              <a:t>: qué % de los textos contienen la palabra</a:t>
            </a:r>
          </a:p>
          <a:p>
            <a:pPr marL="800100" lvl="1" indent="-342900">
              <a:buFont typeface="Arial" panose="020B0604020202020204" pitchFamily="34" charset="0"/>
              <a:buChar char="•"/>
            </a:pPr>
            <a:endParaRPr lang="es-ES" sz="2800" dirty="0"/>
          </a:p>
          <a:p>
            <a:pPr marL="800100" lvl="1" indent="-342900">
              <a:buFont typeface="Arial" panose="020B0604020202020204" pitchFamily="34" charset="0"/>
              <a:buChar char="•"/>
            </a:pPr>
            <a:endParaRPr lang="es-ES" sz="2800" dirty="0"/>
          </a:p>
          <a:p>
            <a:pPr marL="800100" lvl="1" indent="-342900">
              <a:buFont typeface="Arial" panose="020B0604020202020204" pitchFamily="34" charset="0"/>
              <a:buChar char="•"/>
            </a:pPr>
            <a:endParaRPr lang="es-ES" sz="2800" dirty="0"/>
          </a:p>
          <a:p>
            <a:pPr marL="800100" lvl="1" indent="-342900">
              <a:buFont typeface="Arial" panose="020B0604020202020204" pitchFamily="34" charset="0"/>
              <a:buChar char="•"/>
            </a:pPr>
            <a:r>
              <a:rPr lang="en-CO" sz="2800" dirty="0"/>
              <a:t>Pizza con tomate y queso:     </a:t>
            </a:r>
            <a:r>
              <a:rPr lang="es-ES" sz="2800" dirty="0"/>
              <a:t>[    1/3*</a:t>
            </a:r>
            <a:r>
              <a:rPr lang="es-ES" sz="2800" dirty="0" err="1"/>
              <a:t>ln</a:t>
            </a:r>
            <a:r>
              <a:rPr lang="es-ES" sz="2800" dirty="0"/>
              <a:t>(3/2)     ,     1/3*</a:t>
            </a:r>
            <a:r>
              <a:rPr lang="es-ES" sz="2800" dirty="0" err="1"/>
              <a:t>Ln</a:t>
            </a:r>
            <a:r>
              <a:rPr lang="es-ES" sz="2800" dirty="0"/>
              <a:t>(3/2)     ,     …  ]</a:t>
            </a:r>
            <a:endParaRPr lang="en-CO" sz="4400" dirty="0"/>
          </a:p>
          <a:p>
            <a:pPr marL="800100" lvl="1" indent="-342900">
              <a:buFont typeface="Arial" panose="020B0604020202020204" pitchFamily="34" charset="0"/>
              <a:buChar char="•"/>
            </a:pPr>
            <a:endParaRPr lang="es-ES" sz="2800" dirty="0"/>
          </a:p>
        </p:txBody>
      </p:sp>
      <p:pic>
        <p:nvPicPr>
          <p:cNvPr id="5" name="Picture 4">
            <a:extLst>
              <a:ext uri="{FF2B5EF4-FFF2-40B4-BE49-F238E27FC236}">
                <a16:creationId xmlns:a16="http://schemas.microsoft.com/office/drawing/2014/main" id="{17F74CA2-7406-FF66-37C4-8CA6A0C25A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0456" y="5497010"/>
            <a:ext cx="2427288" cy="894264"/>
          </a:xfrm>
          <a:prstGeom prst="rect">
            <a:avLst/>
          </a:prstGeom>
        </p:spPr>
      </p:pic>
      <p:pic>
        <p:nvPicPr>
          <p:cNvPr id="8" name="Picture 7">
            <a:extLst>
              <a:ext uri="{FF2B5EF4-FFF2-40B4-BE49-F238E27FC236}">
                <a16:creationId xmlns:a16="http://schemas.microsoft.com/office/drawing/2014/main" id="{70FF492C-A23E-DB98-2470-C7064B95A7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54862" y="7427784"/>
            <a:ext cx="3238500" cy="711200"/>
          </a:xfrm>
          <a:prstGeom prst="rect">
            <a:avLst/>
          </a:prstGeom>
        </p:spPr>
      </p:pic>
    </p:spTree>
    <p:extLst>
      <p:ext uri="{BB962C8B-B14F-4D97-AF65-F5344CB8AC3E}">
        <p14:creationId xmlns:p14="http://schemas.microsoft.com/office/powerpoint/2010/main" val="1654254262"/>
      </p:ext>
    </p:extLst>
  </p:cSld>
  <p:clrMapOvr>
    <a:masterClrMapping/>
  </p:clrMapOvr>
</p:sld>
</file>

<file path=ppt/theme/theme1.xml><?xml version="1.0" encoding="utf-8"?>
<a:theme xmlns:a="http://schemas.openxmlformats.org/drawingml/2006/main" name="Para recursos en general">
  <a:themeElements>
    <a:clrScheme name="Personalizados 2">
      <a:dk1>
        <a:srgbClr val="011430"/>
      </a:dk1>
      <a:lt1>
        <a:srgbClr val="FFFFFF"/>
      </a:lt1>
      <a:dk2>
        <a:srgbClr val="011430"/>
      </a:dk2>
      <a:lt2>
        <a:srgbClr val="F1F2F2"/>
      </a:lt2>
      <a:accent1>
        <a:srgbClr val="662C91"/>
      </a:accent1>
      <a:accent2>
        <a:srgbClr val="ED7D31"/>
      </a:accent2>
      <a:accent3>
        <a:srgbClr val="F7931E"/>
      </a:accent3>
      <a:accent4>
        <a:srgbClr val="F9ED32"/>
      </a:accent4>
      <a:accent5>
        <a:srgbClr val="19CDE3"/>
      </a:accent5>
      <a:accent6>
        <a:srgbClr val="662C91"/>
      </a:accent6>
      <a:hlink>
        <a:srgbClr val="0563C1"/>
      </a:hlink>
      <a:folHlink>
        <a:srgbClr val="954F72"/>
      </a:folHlink>
    </a:clrScheme>
    <a:fontScheme name="Tw Cen MT-Rockwell">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V2" id="{C29ADB89-F7B5-454D-83CF-4C87FB4F7E33}" vid="{0F5A158B-BB6A-2444-A4F6-1F7DBC895C23}"/>
    </a:ext>
  </a:extLst>
</a:theme>
</file>

<file path=ppt/theme/theme2.xml><?xml version="1.0" encoding="utf-8"?>
<a:theme xmlns:a="http://schemas.openxmlformats.org/drawingml/2006/main" name="Encabezados y cierre">
  <a:themeElements>
    <a:clrScheme name="MIAD Virtual">
      <a:dk1>
        <a:srgbClr val="000000"/>
      </a:dk1>
      <a:lt1>
        <a:srgbClr val="FFFFFF"/>
      </a:lt1>
      <a:dk2>
        <a:srgbClr val="011430"/>
      </a:dk2>
      <a:lt2>
        <a:srgbClr val="F1F2F2"/>
      </a:lt2>
      <a:accent1>
        <a:srgbClr val="662C91"/>
      </a:accent1>
      <a:accent2>
        <a:srgbClr val="ED7D31"/>
      </a:accent2>
      <a:accent3>
        <a:srgbClr val="F7931E"/>
      </a:accent3>
      <a:accent4>
        <a:srgbClr val="F9ED32"/>
      </a:accent4>
      <a:accent5>
        <a:srgbClr val="19CDE3"/>
      </a:accent5>
      <a:accent6>
        <a:srgbClr val="662C91"/>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V2" id="{C29ADB89-F7B5-454D-83CF-4C87FB4F7E33}" vid="{ED3B092D-E01E-6D4E-84B1-E04DE293854D}"/>
    </a:ext>
  </a:extLst>
</a:theme>
</file>

<file path=ppt/theme/theme3.xml><?xml version="1.0" encoding="utf-8"?>
<a:theme xmlns:a="http://schemas.openxmlformats.org/drawingml/2006/main" name="Diseño para Videos">
  <a:themeElements>
    <a:clrScheme name="MIAD Virtual">
      <a:dk1>
        <a:srgbClr val="000000"/>
      </a:dk1>
      <a:lt1>
        <a:srgbClr val="FFFFFF"/>
      </a:lt1>
      <a:dk2>
        <a:srgbClr val="011430"/>
      </a:dk2>
      <a:lt2>
        <a:srgbClr val="F1F2F2"/>
      </a:lt2>
      <a:accent1>
        <a:srgbClr val="662C91"/>
      </a:accent1>
      <a:accent2>
        <a:srgbClr val="ED7D31"/>
      </a:accent2>
      <a:accent3>
        <a:srgbClr val="F7931E"/>
      </a:accent3>
      <a:accent4>
        <a:srgbClr val="F9ED32"/>
      </a:accent4>
      <a:accent5>
        <a:srgbClr val="19CDE3"/>
      </a:accent5>
      <a:accent6>
        <a:srgbClr val="662C91"/>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V2" id="{C29ADB89-F7B5-454D-83CF-4C87FB4F7E33}" vid="{0343ADE4-23BC-2441-B9E8-2C4763EA1BF2}"/>
    </a:ext>
  </a:extLst>
</a:theme>
</file>

<file path=ppt/theme/theme4.xml><?xml version="1.0" encoding="utf-8"?>
<a:theme xmlns:a="http://schemas.openxmlformats.org/drawingml/2006/main" name="1_Encabezados y cierre">
  <a:themeElements>
    <a:clrScheme name="MIAD Virtual">
      <a:dk1>
        <a:srgbClr val="000000"/>
      </a:dk1>
      <a:lt1>
        <a:srgbClr val="FFFFFF"/>
      </a:lt1>
      <a:dk2>
        <a:srgbClr val="011430"/>
      </a:dk2>
      <a:lt2>
        <a:srgbClr val="F1F2F2"/>
      </a:lt2>
      <a:accent1>
        <a:srgbClr val="662C91"/>
      </a:accent1>
      <a:accent2>
        <a:srgbClr val="ED7D31"/>
      </a:accent2>
      <a:accent3>
        <a:srgbClr val="F7931E"/>
      </a:accent3>
      <a:accent4>
        <a:srgbClr val="F9ED32"/>
      </a:accent4>
      <a:accent5>
        <a:srgbClr val="19CDE3"/>
      </a:accent5>
      <a:accent6>
        <a:srgbClr val="662C91"/>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ción1" id="{55FE0C6C-01EE-4ECE-8EE6-01A4AB76A960}" vid="{A57AC167-B8EB-426B-9899-9CFBC527F827}"/>
    </a:ext>
  </a:extLst>
</a:theme>
</file>

<file path=ppt/theme/theme5.xml><?xml version="1.0" encoding="utf-8"?>
<a:theme xmlns:a="http://schemas.openxmlformats.org/drawingml/2006/main" name="1_Para recursos en general">
  <a:themeElements>
    <a:clrScheme name="Personalizados 2">
      <a:dk1>
        <a:srgbClr val="011430"/>
      </a:dk1>
      <a:lt1>
        <a:srgbClr val="FFFFFF"/>
      </a:lt1>
      <a:dk2>
        <a:srgbClr val="011430"/>
      </a:dk2>
      <a:lt2>
        <a:srgbClr val="F1F2F2"/>
      </a:lt2>
      <a:accent1>
        <a:srgbClr val="662C91"/>
      </a:accent1>
      <a:accent2>
        <a:srgbClr val="ED7D31"/>
      </a:accent2>
      <a:accent3>
        <a:srgbClr val="F7931E"/>
      </a:accent3>
      <a:accent4>
        <a:srgbClr val="F9ED32"/>
      </a:accent4>
      <a:accent5>
        <a:srgbClr val="19CDE3"/>
      </a:accent5>
      <a:accent6>
        <a:srgbClr val="662C91"/>
      </a:accent6>
      <a:hlink>
        <a:srgbClr val="0563C1"/>
      </a:hlink>
      <a:folHlink>
        <a:srgbClr val="954F72"/>
      </a:folHlink>
    </a:clrScheme>
    <a:fontScheme name="Tw Cen MT-Rockwell">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ción1" id="{55FE0C6C-01EE-4ECE-8EE6-01A4AB76A960}" vid="{31ED6052-AD42-4D63-82F4-30A39D6B8781}"/>
    </a:ext>
  </a:extLst>
</a:theme>
</file>

<file path=ppt/theme/theme6.xml><?xml version="1.0" encoding="utf-8"?>
<a:theme xmlns:a="http://schemas.openxmlformats.org/drawingml/2006/main" name="1_Diseño para Videos">
  <a:themeElements>
    <a:clrScheme name="MIAD Virtual">
      <a:dk1>
        <a:srgbClr val="000000"/>
      </a:dk1>
      <a:lt1>
        <a:srgbClr val="FFFFFF"/>
      </a:lt1>
      <a:dk2>
        <a:srgbClr val="011430"/>
      </a:dk2>
      <a:lt2>
        <a:srgbClr val="F1F2F2"/>
      </a:lt2>
      <a:accent1>
        <a:srgbClr val="662C91"/>
      </a:accent1>
      <a:accent2>
        <a:srgbClr val="ED7D31"/>
      </a:accent2>
      <a:accent3>
        <a:srgbClr val="F7931E"/>
      </a:accent3>
      <a:accent4>
        <a:srgbClr val="F9ED32"/>
      </a:accent4>
      <a:accent5>
        <a:srgbClr val="19CDE3"/>
      </a:accent5>
      <a:accent6>
        <a:srgbClr val="662C91"/>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ción1" id="{55FE0C6C-01EE-4ECE-8EE6-01A4AB76A960}" vid="{D8236122-F687-4A54-BB69-AD62DD2937AF}"/>
    </a:ext>
  </a:extLst>
</a:theme>
</file>

<file path=ppt/theme/theme7.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F0B337A07470EA4D815EAD85B02F9412" ma:contentTypeVersion="9" ma:contentTypeDescription="Crear nuevo documento." ma:contentTypeScope="" ma:versionID="b304f66378d28b5caa8e5ff66c085823">
  <xsd:schema xmlns:xsd="http://www.w3.org/2001/XMLSchema" xmlns:xs="http://www.w3.org/2001/XMLSchema" xmlns:p="http://schemas.microsoft.com/office/2006/metadata/properties" xmlns:ns2="299da364-5bd6-4856-b54f-296f95f3dc71" xmlns:ns3="7fe59f34-55a4-4ccc-9a2c-36cfcecf2037" xmlns:ns4="f56f2f5c-3d56-4d70-9022-3d712eea6fdb" targetNamespace="http://schemas.microsoft.com/office/2006/metadata/properties" ma:root="true" ma:fieldsID="76e39bdae2ce33f747ddc2199e311f5b" ns2:_="" ns3:_="" ns4:_="">
    <xsd:import namespace="299da364-5bd6-4856-b54f-296f95f3dc71"/>
    <xsd:import namespace="7fe59f34-55a4-4ccc-9a2c-36cfcecf2037"/>
    <xsd:import namespace="f56f2f5c-3d56-4d70-9022-3d712eea6fdb"/>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4:MediaServiceAutoTags" minOccurs="0"/>
                <xsd:element ref="ns4:MediaServiceGenerationTime" minOccurs="0"/>
                <xsd:element ref="ns4:MediaServiceEventHashCode" minOccurs="0"/>
                <xsd:element ref="ns4:MediaLengthInSeconds" minOccurs="0"/>
                <xsd:element ref="ns4: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99da364-5bd6-4856-b54f-296f95f3dc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fe59f34-55a4-4ccc-9a2c-36cfcecf2037"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56f2f5c-3d56-4d70-9022-3d712eea6fdb" elementFormDefault="qualified">
    <xsd:import namespace="http://schemas.microsoft.com/office/2006/documentManagement/types"/>
    <xsd:import namespace="http://schemas.microsoft.com/office/infopath/2007/PartnerControls"/>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Length (seconds)" ma:internalName="MediaLengthInSeconds" ma:readOnly="true">
      <xsd:simpleType>
        <xsd:restriction base="dms:Unknown"/>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ECC79B-6A26-4FAB-9034-859E0E352216}">
  <ds:schemaRefs>
    <ds:schemaRef ds:uri="http://schemas.microsoft.com/sharepoint/v3/contenttype/forms"/>
  </ds:schemaRefs>
</ds:datastoreItem>
</file>

<file path=customXml/itemProps2.xml><?xml version="1.0" encoding="utf-8"?>
<ds:datastoreItem xmlns:ds="http://schemas.openxmlformats.org/officeDocument/2006/customXml" ds:itemID="{6E6F96A0-A009-4EB0-9A3F-D6F81743887C}">
  <ds:schemaRefs>
    <ds:schemaRef ds:uri="http://purl.org/dc/dcmitype/"/>
    <ds:schemaRef ds:uri="http://www.w3.org/XML/1998/namespace"/>
    <ds:schemaRef ds:uri="http://schemas.microsoft.com/office/2006/documentManagement/types"/>
    <ds:schemaRef ds:uri="http://schemas.openxmlformats.org/package/2006/metadata/core-properties"/>
    <ds:schemaRef ds:uri="5ab00cbc-cea4-4629-afa9-2a0ea5398757"/>
    <ds:schemaRef ds:uri="http://schemas.microsoft.com/office/infopath/2007/PartnerControls"/>
    <ds:schemaRef ds:uri="5be7b9e8-b6d5-4c5b-b5e2-73fe756bfb0a"/>
    <ds:schemaRef ds:uri="http://schemas.microsoft.com/office/2006/metadata/properties"/>
    <ds:schemaRef ds:uri="http://purl.org/dc/terms/"/>
    <ds:schemaRef ds:uri="http://purl.org/dc/elements/1.1/"/>
  </ds:schemaRefs>
</ds:datastoreItem>
</file>

<file path=customXml/itemProps3.xml><?xml version="1.0" encoding="utf-8"?>
<ds:datastoreItem xmlns:ds="http://schemas.openxmlformats.org/officeDocument/2006/customXml" ds:itemID="{B9254128-6B6B-45B9-A200-A428333589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99da364-5bd6-4856-b54f-296f95f3dc71"/>
    <ds:schemaRef ds:uri="7fe59f34-55a4-4ccc-9a2c-36cfcecf2037"/>
    <ds:schemaRef ds:uri="f56f2f5c-3d56-4d70-9022-3d712eea6f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Plantilla para MIAD Virtual 2021</Template>
  <TotalTime>21922</TotalTime>
  <Words>1543</Words>
  <Application>Microsoft Macintosh PowerPoint</Application>
  <PresentationFormat>Custom</PresentationFormat>
  <Paragraphs>122</Paragraphs>
  <Slides>11</Slides>
  <Notes>2</Notes>
  <HiddenSlides>0</HiddenSlides>
  <MMClips>0</MMClips>
  <ScaleCrop>false</ScaleCrop>
  <HeadingPairs>
    <vt:vector size="6" baseType="variant">
      <vt:variant>
        <vt:lpstr>Fonts Used</vt:lpstr>
      </vt:variant>
      <vt:variant>
        <vt:i4>7</vt:i4>
      </vt:variant>
      <vt:variant>
        <vt:lpstr>Theme</vt:lpstr>
      </vt:variant>
      <vt:variant>
        <vt:i4>6</vt:i4>
      </vt:variant>
      <vt:variant>
        <vt:lpstr>Slide Titles</vt:lpstr>
      </vt:variant>
      <vt:variant>
        <vt:i4>11</vt:i4>
      </vt:variant>
    </vt:vector>
  </HeadingPairs>
  <TitlesOfParts>
    <vt:vector size="24" baseType="lpstr">
      <vt:lpstr>Antenna Bold</vt:lpstr>
      <vt:lpstr>Antenna Light</vt:lpstr>
      <vt:lpstr>Antenna Regular</vt:lpstr>
      <vt:lpstr>Arial</vt:lpstr>
      <vt:lpstr>Calibri</vt:lpstr>
      <vt:lpstr>Cambria Math</vt:lpstr>
      <vt:lpstr>Rockwell</vt:lpstr>
      <vt:lpstr>Para recursos en general</vt:lpstr>
      <vt:lpstr>Encabezados y cierre</vt:lpstr>
      <vt:lpstr>Diseño para Videos</vt:lpstr>
      <vt:lpstr>1_Encabezados y cierre</vt:lpstr>
      <vt:lpstr>1_Para recursos en general</vt:lpstr>
      <vt:lpstr>1_Diseño para Videos</vt:lpstr>
      <vt:lpstr>PowerPoint Presentation</vt:lpstr>
      <vt:lpstr>Machine Learning y Procesamiento de Lenguaje Natural</vt:lpstr>
      <vt:lpstr>Embeddings</vt:lpstr>
      <vt:lpstr>Embeddings</vt:lpstr>
      <vt:lpstr>CountVectorizer</vt:lpstr>
      <vt:lpstr>CountVectorizer</vt:lpstr>
      <vt:lpstr>CountVectorizer</vt:lpstr>
      <vt:lpstr>Similitud del coseno</vt:lpstr>
      <vt:lpstr>TF-IDF (Term frequency – Inverse document frequency)</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Astrid Johanna Bernal Rueda</dc:creator>
  <cp:lastModifiedBy>David Zarruk</cp:lastModifiedBy>
  <cp:revision>57</cp:revision>
  <dcterms:created xsi:type="dcterms:W3CDTF">2021-05-20T22:41:38Z</dcterms:created>
  <dcterms:modified xsi:type="dcterms:W3CDTF">2025-04-29T01:40:45Z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2020-09-16T00:00:00Z</vt:filetime>
  </property>
  <property fmtid="{D5CDD505-2E9C-101B-9397-08002B2CF9AE}" pid="3" name="Creator">
    <vt:lpwstr>Adobe Illustrator 24.0 (Windows)</vt:lpwstr>
  </property>
  <property fmtid="{D5CDD505-2E9C-101B-9397-08002B2CF9AE}" pid="4" name="LastSaved">
    <vt:filetime>2020-09-16T00:00:00Z</vt:filetime>
  </property>
  <property fmtid="{D5CDD505-2E9C-101B-9397-08002B2CF9AE}" pid="5" name="ContentTypeId">
    <vt:lpwstr>0x010100F0B337A07470EA4D815EAD85B02F9412</vt:lpwstr>
  </property>
</Properties>
</file>

<file path=docProps/thumbnail.jpeg>
</file>